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0.jpg" ContentType="image/jpg"/>
  <Override PartName="/ppt/media/image21.jpg" ContentType="image/jpg"/>
  <Override PartName="/ppt/media/image22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  <p:sldMasterId id="2147483660" r:id="rId2"/>
  </p:sldMasterIdLst>
  <p:notesMasterIdLst>
    <p:notesMasterId r:id="rId16"/>
  </p:notesMasterIdLst>
  <p:sldIdLst>
    <p:sldId id="4159" r:id="rId3"/>
    <p:sldId id="4161" r:id="rId4"/>
    <p:sldId id="4392" r:id="rId5"/>
    <p:sldId id="4058" r:id="rId6"/>
    <p:sldId id="4160" r:id="rId7"/>
    <p:sldId id="4168" r:id="rId8"/>
    <p:sldId id="4399" r:id="rId9"/>
    <p:sldId id="4398" r:id="rId10"/>
    <p:sldId id="4375" r:id="rId11"/>
    <p:sldId id="4165" r:id="rId12"/>
    <p:sldId id="4385" r:id="rId13"/>
    <p:sldId id="4148" r:id="rId14"/>
    <p:sldId id="44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DBCE7B-6B98-4CA8-B2B0-9C8761507341}" v="41" dt="2025-01-29T00:37:54.2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58" autoAdjust="0"/>
    <p:restoredTop sz="94425" autoAdjust="0"/>
  </p:normalViewPr>
  <p:slideViewPr>
    <p:cSldViewPr snapToGrid="0">
      <p:cViewPr varScale="1">
        <p:scale>
          <a:sx n="139" d="100"/>
          <a:sy n="139" d="100"/>
        </p:scale>
        <p:origin x="93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92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-Gabriel Cuby" userId="3ea988fe-0410-4e1c-8bf4-e777f99d3477" providerId="ADAL" clId="{A0121B4D-9C7D-44A5-9665-876BED0959DB}"/>
    <pc:docChg chg="undo redo custSel addSld delSld modSld sldOrd">
      <pc:chgData name="Jean-Gabriel Cuby" userId="3ea988fe-0410-4e1c-8bf4-e777f99d3477" providerId="ADAL" clId="{A0121B4D-9C7D-44A5-9665-876BED0959DB}" dt="2023-02-01T00:38:56.708" v="4879" actId="20577"/>
      <pc:docMkLst>
        <pc:docMk/>
      </pc:docMkLst>
      <pc:sldChg chg="modSp mod modNotesTx">
        <pc:chgData name="Jean-Gabriel Cuby" userId="3ea988fe-0410-4e1c-8bf4-e777f99d3477" providerId="ADAL" clId="{A0121B4D-9C7D-44A5-9665-876BED0959DB}" dt="2023-02-01T00:05:41.824" v="4452" actId="20577"/>
        <pc:sldMkLst>
          <pc:docMk/>
          <pc:sldMk cId="428387246" sldId="256"/>
        </pc:sldMkLst>
      </pc:sldChg>
      <pc:sldChg chg="modSp mod ord modShow modNotesTx">
        <pc:chgData name="Jean-Gabriel Cuby" userId="3ea988fe-0410-4e1c-8bf4-e777f99d3477" providerId="ADAL" clId="{A0121B4D-9C7D-44A5-9665-876BED0959DB}" dt="2023-01-31T22:02:28.293" v="2765" actId="20577"/>
        <pc:sldMkLst>
          <pc:docMk/>
          <pc:sldMk cId="0" sldId="260"/>
        </pc:sldMkLst>
      </pc:sldChg>
      <pc:sldChg chg="addSp modSp mod modNotesTx">
        <pc:chgData name="Jean-Gabriel Cuby" userId="3ea988fe-0410-4e1c-8bf4-e777f99d3477" providerId="ADAL" clId="{A0121B4D-9C7D-44A5-9665-876BED0959DB}" dt="2023-01-31T22:00:12.829" v="2469" actId="20577"/>
        <pc:sldMkLst>
          <pc:docMk/>
          <pc:sldMk cId="0" sldId="263"/>
        </pc:sldMkLst>
      </pc:sldChg>
      <pc:sldChg chg="addSp modSp del mod">
        <pc:chgData name="Jean-Gabriel Cuby" userId="3ea988fe-0410-4e1c-8bf4-e777f99d3477" providerId="ADAL" clId="{A0121B4D-9C7D-44A5-9665-876BED0959DB}" dt="2023-01-31T19:16:47.254" v="1261" actId="47"/>
        <pc:sldMkLst>
          <pc:docMk/>
          <pc:sldMk cId="0" sldId="266"/>
        </pc:sldMkLst>
      </pc:sldChg>
      <pc:sldChg chg="add del">
        <pc:chgData name="Jean-Gabriel Cuby" userId="3ea988fe-0410-4e1c-8bf4-e777f99d3477" providerId="ADAL" clId="{A0121B4D-9C7D-44A5-9665-876BED0959DB}" dt="2023-01-31T19:16:49.543" v="1262" actId="47"/>
        <pc:sldMkLst>
          <pc:docMk/>
          <pc:sldMk cId="0" sldId="268"/>
        </pc:sldMkLst>
      </pc:sldChg>
      <pc:sldChg chg="del">
        <pc:chgData name="Jean-Gabriel Cuby" userId="3ea988fe-0410-4e1c-8bf4-e777f99d3477" providerId="ADAL" clId="{A0121B4D-9C7D-44A5-9665-876BED0959DB}" dt="2023-01-31T09:19:38.089" v="624" actId="47"/>
        <pc:sldMkLst>
          <pc:docMk/>
          <pc:sldMk cId="2251498526" sldId="284"/>
        </pc:sldMkLst>
      </pc:sldChg>
      <pc:sldChg chg="del">
        <pc:chgData name="Jean-Gabriel Cuby" userId="3ea988fe-0410-4e1c-8bf4-e777f99d3477" providerId="ADAL" clId="{A0121B4D-9C7D-44A5-9665-876BED0959DB}" dt="2023-01-31T09:20:14.696" v="627" actId="47"/>
        <pc:sldMkLst>
          <pc:docMk/>
          <pc:sldMk cId="412982161" sldId="431"/>
        </pc:sldMkLst>
      </pc:sldChg>
      <pc:sldChg chg="del">
        <pc:chgData name="Jean-Gabriel Cuby" userId="3ea988fe-0410-4e1c-8bf4-e777f99d3477" providerId="ADAL" clId="{A0121B4D-9C7D-44A5-9665-876BED0959DB}" dt="2023-01-31T09:20:16.421" v="628" actId="47"/>
        <pc:sldMkLst>
          <pc:docMk/>
          <pc:sldMk cId="3339908299" sldId="440"/>
        </pc:sldMkLst>
      </pc:sldChg>
      <pc:sldChg chg="modNotesTx">
        <pc:chgData name="Jean-Gabriel Cuby" userId="3ea988fe-0410-4e1c-8bf4-e777f99d3477" providerId="ADAL" clId="{A0121B4D-9C7D-44A5-9665-876BED0959DB}" dt="2023-02-01T00:15:46.531" v="4614" actId="20577"/>
        <pc:sldMkLst>
          <pc:docMk/>
          <pc:sldMk cId="2820911412" sldId="475"/>
        </pc:sldMkLst>
      </pc:sldChg>
      <pc:sldChg chg="del">
        <pc:chgData name="Jean-Gabriel Cuby" userId="3ea988fe-0410-4e1c-8bf4-e777f99d3477" providerId="ADAL" clId="{A0121B4D-9C7D-44A5-9665-876BED0959DB}" dt="2023-01-31T09:20:23.493" v="629" actId="47"/>
        <pc:sldMkLst>
          <pc:docMk/>
          <pc:sldMk cId="3974809231" sldId="481"/>
        </pc:sldMkLst>
      </pc:sldChg>
      <pc:sldChg chg="del">
        <pc:chgData name="Jean-Gabriel Cuby" userId="3ea988fe-0410-4e1c-8bf4-e777f99d3477" providerId="ADAL" clId="{A0121B4D-9C7D-44A5-9665-876BED0959DB}" dt="2023-01-31T09:20:26.971" v="630" actId="47"/>
        <pc:sldMkLst>
          <pc:docMk/>
          <pc:sldMk cId="3186639242" sldId="716"/>
        </pc:sldMkLst>
      </pc:sldChg>
      <pc:sldChg chg="del">
        <pc:chgData name="Jean-Gabriel Cuby" userId="3ea988fe-0410-4e1c-8bf4-e777f99d3477" providerId="ADAL" clId="{A0121B4D-9C7D-44A5-9665-876BED0959DB}" dt="2023-01-31T09:20:41.350" v="632" actId="47"/>
        <pc:sldMkLst>
          <pc:docMk/>
          <pc:sldMk cId="1395762133" sldId="2599"/>
        </pc:sldMkLst>
      </pc:sldChg>
      <pc:sldChg chg="del">
        <pc:chgData name="Jean-Gabriel Cuby" userId="3ea988fe-0410-4e1c-8bf4-e777f99d3477" providerId="ADAL" clId="{A0121B4D-9C7D-44A5-9665-876BED0959DB}" dt="2023-01-31T09:20:31.340" v="631" actId="47"/>
        <pc:sldMkLst>
          <pc:docMk/>
          <pc:sldMk cId="3214827083" sldId="2600"/>
        </pc:sldMkLst>
      </pc:sldChg>
      <pc:sldChg chg="del">
        <pc:chgData name="Jean-Gabriel Cuby" userId="3ea988fe-0410-4e1c-8bf4-e777f99d3477" providerId="ADAL" clId="{A0121B4D-9C7D-44A5-9665-876BED0959DB}" dt="2023-01-31T09:20:44.062" v="633" actId="47"/>
        <pc:sldMkLst>
          <pc:docMk/>
          <pc:sldMk cId="3205859495" sldId="2605"/>
        </pc:sldMkLst>
      </pc:sldChg>
      <pc:sldChg chg="del">
        <pc:chgData name="Jean-Gabriel Cuby" userId="3ea988fe-0410-4e1c-8bf4-e777f99d3477" providerId="ADAL" clId="{A0121B4D-9C7D-44A5-9665-876BED0959DB}" dt="2023-01-31T09:20:46.717" v="634" actId="47"/>
        <pc:sldMkLst>
          <pc:docMk/>
          <pc:sldMk cId="1736350498" sldId="2606"/>
        </pc:sldMkLst>
      </pc:sldChg>
      <pc:sldChg chg="del">
        <pc:chgData name="Jean-Gabriel Cuby" userId="3ea988fe-0410-4e1c-8bf4-e777f99d3477" providerId="ADAL" clId="{A0121B4D-9C7D-44A5-9665-876BED0959DB}" dt="2023-01-31T05:43:25.125" v="2" actId="47"/>
        <pc:sldMkLst>
          <pc:docMk/>
          <pc:sldMk cId="1536258350" sldId="2610"/>
        </pc:sldMkLst>
      </pc:sldChg>
      <pc:sldChg chg="modSp mod modAnim modNotesTx">
        <pc:chgData name="Jean-Gabriel Cuby" userId="3ea988fe-0410-4e1c-8bf4-e777f99d3477" providerId="ADAL" clId="{A0121B4D-9C7D-44A5-9665-876BED0959DB}" dt="2023-02-01T00:27:49.977" v="4720" actId="20577"/>
        <pc:sldMkLst>
          <pc:docMk/>
          <pc:sldMk cId="1093741031" sldId="2616"/>
        </pc:sldMkLst>
      </pc:sldChg>
      <pc:sldChg chg="addSp delSp modSp mod ord delAnim modAnim modNotesTx">
        <pc:chgData name="Jean-Gabriel Cuby" userId="3ea988fe-0410-4e1c-8bf4-e777f99d3477" providerId="ADAL" clId="{A0121B4D-9C7D-44A5-9665-876BED0959DB}" dt="2023-02-01T00:09:30.680" v="4606"/>
        <pc:sldMkLst>
          <pc:docMk/>
          <pc:sldMk cId="437016929" sldId="2622"/>
        </pc:sldMkLst>
      </pc:sldChg>
      <pc:sldChg chg="del">
        <pc:chgData name="Jean-Gabriel Cuby" userId="3ea988fe-0410-4e1c-8bf4-e777f99d3477" providerId="ADAL" clId="{A0121B4D-9C7D-44A5-9665-876BED0959DB}" dt="2023-01-31T09:20:01.777" v="626" actId="47"/>
        <pc:sldMkLst>
          <pc:docMk/>
          <pc:sldMk cId="2738545185" sldId="2626"/>
        </pc:sldMkLst>
      </pc:sldChg>
      <pc:sldChg chg="modSp mod modNotesTx">
        <pc:chgData name="Jean-Gabriel Cuby" userId="3ea988fe-0410-4e1c-8bf4-e777f99d3477" providerId="ADAL" clId="{A0121B4D-9C7D-44A5-9665-876BED0959DB}" dt="2023-01-31T21:55:53.067" v="2139" actId="20577"/>
        <pc:sldMkLst>
          <pc:docMk/>
          <pc:sldMk cId="0" sldId="4048"/>
        </pc:sldMkLst>
      </pc:sldChg>
      <pc:sldChg chg="modSp mod ord">
        <pc:chgData name="Jean-Gabriel Cuby" userId="3ea988fe-0410-4e1c-8bf4-e777f99d3477" providerId="ADAL" clId="{A0121B4D-9C7D-44A5-9665-876BED0959DB}" dt="2023-01-31T21:41:53.619" v="1636" actId="1076"/>
        <pc:sldMkLst>
          <pc:docMk/>
          <pc:sldMk cId="0" sldId="4049"/>
        </pc:sldMkLst>
      </pc:sldChg>
      <pc:sldChg chg="modSp del mod">
        <pc:chgData name="Jean-Gabriel Cuby" userId="3ea988fe-0410-4e1c-8bf4-e777f99d3477" providerId="ADAL" clId="{A0121B4D-9C7D-44A5-9665-876BED0959DB}" dt="2023-01-31T21:52:26.103" v="1801" actId="47"/>
        <pc:sldMkLst>
          <pc:docMk/>
          <pc:sldMk cId="506463777" sldId="4051"/>
        </pc:sldMkLst>
      </pc:sldChg>
      <pc:sldChg chg="addSp delSp modSp mod">
        <pc:chgData name="Jean-Gabriel Cuby" userId="3ea988fe-0410-4e1c-8bf4-e777f99d3477" providerId="ADAL" clId="{A0121B4D-9C7D-44A5-9665-876BED0959DB}" dt="2023-02-01T00:38:56.708" v="4879" actId="20577"/>
        <pc:sldMkLst>
          <pc:docMk/>
          <pc:sldMk cId="2024881726" sldId="4052"/>
        </pc:sldMkLst>
      </pc:sldChg>
      <pc:sldChg chg="addSp delSp modSp mod">
        <pc:chgData name="Jean-Gabriel Cuby" userId="3ea988fe-0410-4e1c-8bf4-e777f99d3477" providerId="ADAL" clId="{A0121B4D-9C7D-44A5-9665-876BED0959DB}" dt="2023-01-31T21:12:00.169" v="1605" actId="732"/>
        <pc:sldMkLst>
          <pc:docMk/>
          <pc:sldMk cId="3871405183" sldId="4053"/>
        </pc:sldMkLst>
      </pc:sldChg>
      <pc:sldChg chg="del">
        <pc:chgData name="Jean-Gabriel Cuby" userId="3ea988fe-0410-4e1c-8bf4-e777f99d3477" providerId="ADAL" clId="{A0121B4D-9C7D-44A5-9665-876BED0959DB}" dt="2023-01-31T08:54:05.751" v="184" actId="47"/>
        <pc:sldMkLst>
          <pc:docMk/>
          <pc:sldMk cId="3519669306" sldId="4054"/>
        </pc:sldMkLst>
      </pc:sldChg>
      <pc:sldChg chg="del">
        <pc:chgData name="Jean-Gabriel Cuby" userId="3ea988fe-0410-4e1c-8bf4-e777f99d3477" providerId="ADAL" clId="{A0121B4D-9C7D-44A5-9665-876BED0959DB}" dt="2023-01-31T09:42:03.922" v="1240" actId="47"/>
        <pc:sldMkLst>
          <pc:docMk/>
          <pc:sldMk cId="0" sldId="4056"/>
        </pc:sldMkLst>
      </pc:sldChg>
      <pc:sldChg chg="modSp del mod">
        <pc:chgData name="Jean-Gabriel Cuby" userId="3ea988fe-0410-4e1c-8bf4-e777f99d3477" providerId="ADAL" clId="{A0121B4D-9C7D-44A5-9665-876BED0959DB}" dt="2023-01-31T08:55:57.049" v="193" actId="47"/>
        <pc:sldMkLst>
          <pc:docMk/>
          <pc:sldMk cId="3203610463" sldId="4057"/>
        </pc:sldMkLst>
      </pc:sldChg>
      <pc:sldChg chg="addSp modSp mod modAnim modNotesTx">
        <pc:chgData name="Jean-Gabriel Cuby" userId="3ea988fe-0410-4e1c-8bf4-e777f99d3477" providerId="ADAL" clId="{A0121B4D-9C7D-44A5-9665-876BED0959DB}" dt="2023-01-31T22:18:56.189" v="4360" actId="20577"/>
        <pc:sldMkLst>
          <pc:docMk/>
          <pc:sldMk cId="2240639382" sldId="4058"/>
        </pc:sldMkLst>
      </pc:sldChg>
      <pc:sldChg chg="addSp delSp modSp mod">
        <pc:chgData name="Jean-Gabriel Cuby" userId="3ea988fe-0410-4e1c-8bf4-e777f99d3477" providerId="ADAL" clId="{A0121B4D-9C7D-44A5-9665-876BED0959DB}" dt="2023-01-31T21:49:58.328" v="1720" actId="164"/>
        <pc:sldMkLst>
          <pc:docMk/>
          <pc:sldMk cId="3803070122" sldId="4059"/>
        </pc:sldMkLst>
      </pc:sldChg>
      <pc:sldChg chg="addSp delSp modSp add mod">
        <pc:chgData name="Jean-Gabriel Cuby" userId="3ea988fe-0410-4e1c-8bf4-e777f99d3477" providerId="ADAL" clId="{A0121B4D-9C7D-44A5-9665-876BED0959DB}" dt="2023-01-31T21:52:01.456" v="1800" actId="27636"/>
        <pc:sldMkLst>
          <pc:docMk/>
          <pc:sldMk cId="927552731" sldId="4060"/>
        </pc:sldMkLst>
      </pc:sldChg>
      <pc:sldChg chg="del">
        <pc:chgData name="Jean-Gabriel Cuby" userId="3ea988fe-0410-4e1c-8bf4-e777f99d3477" providerId="ADAL" clId="{A0121B4D-9C7D-44A5-9665-876BED0959DB}" dt="2023-01-31T05:41:58.701" v="1" actId="47"/>
        <pc:sldMkLst>
          <pc:docMk/>
          <pc:sldMk cId="2135296597" sldId="4060"/>
        </pc:sldMkLst>
      </pc:sldChg>
      <pc:sldChg chg="add del">
        <pc:chgData name="Jean-Gabriel Cuby" userId="3ea988fe-0410-4e1c-8bf4-e777f99d3477" providerId="ADAL" clId="{A0121B4D-9C7D-44A5-9665-876BED0959DB}" dt="2023-01-31T09:02:28.489" v="449"/>
        <pc:sldMkLst>
          <pc:docMk/>
          <pc:sldMk cId="783182393" sldId="4061"/>
        </pc:sldMkLst>
      </pc:sldChg>
      <pc:sldChg chg="addSp delSp modSp new mod ord modNotesTx">
        <pc:chgData name="Jean-Gabriel Cuby" userId="3ea988fe-0410-4e1c-8bf4-e777f99d3477" providerId="ADAL" clId="{A0121B4D-9C7D-44A5-9665-876BED0959DB}" dt="2023-02-01T00:09:38.328" v="4608"/>
        <pc:sldMkLst>
          <pc:docMk/>
          <pc:sldMk cId="1776820764" sldId="4061"/>
        </pc:sldMkLst>
      </pc:sldChg>
      <pc:sldChg chg="del">
        <pc:chgData name="Jean-Gabriel Cuby" userId="3ea988fe-0410-4e1c-8bf4-e777f99d3477" providerId="ADAL" clId="{A0121B4D-9C7D-44A5-9665-876BED0959DB}" dt="2023-01-31T05:41:51.680" v="0" actId="47"/>
        <pc:sldMkLst>
          <pc:docMk/>
          <pc:sldMk cId="3504947564" sldId="4061"/>
        </pc:sldMkLst>
      </pc:sldChg>
      <pc:sldChg chg="add ord modAnim modNotesTx">
        <pc:chgData name="Jean-Gabriel Cuby" userId="3ea988fe-0410-4e1c-8bf4-e777f99d3477" providerId="ADAL" clId="{A0121B4D-9C7D-44A5-9665-876BED0959DB}" dt="2023-02-01T00:09:30.680" v="4606"/>
        <pc:sldMkLst>
          <pc:docMk/>
          <pc:sldMk cId="2092345849" sldId="4062"/>
        </pc:sldMkLst>
      </pc:sldChg>
      <pc:sldChg chg="delSp modSp new mod">
        <pc:chgData name="Jean-Gabriel Cuby" userId="3ea988fe-0410-4e1c-8bf4-e777f99d3477" providerId="ADAL" clId="{A0121B4D-9C7D-44A5-9665-876BED0959DB}" dt="2023-02-01T00:20:03.411" v="4641" actId="403"/>
        <pc:sldMkLst>
          <pc:docMk/>
          <pc:sldMk cId="3825507545" sldId="4063"/>
        </pc:sldMkLst>
      </pc:sldChg>
      <pc:sldMasterChg chg="delSldLayout">
        <pc:chgData name="Jean-Gabriel Cuby" userId="3ea988fe-0410-4e1c-8bf4-e777f99d3477" providerId="ADAL" clId="{A0121B4D-9C7D-44A5-9665-876BED0959DB}" dt="2023-01-31T09:20:26.971" v="630" actId="47"/>
        <pc:sldMasterMkLst>
          <pc:docMk/>
          <pc:sldMasterMk cId="4138442159" sldId="2147483648"/>
        </pc:sldMasterMkLst>
        <pc:sldLayoutChg chg="del">
          <pc:chgData name="Jean-Gabriel Cuby" userId="3ea988fe-0410-4e1c-8bf4-e777f99d3477" providerId="ADAL" clId="{A0121B4D-9C7D-44A5-9665-876BED0959DB}" dt="2023-01-31T09:20:26.971" v="630" actId="47"/>
          <pc:sldLayoutMkLst>
            <pc:docMk/>
            <pc:sldMasterMk cId="4138442159" sldId="2147483648"/>
            <pc:sldLayoutMk cId="1230274501" sldId="2147483652"/>
          </pc:sldLayoutMkLst>
        </pc:sldLayoutChg>
      </pc:sldMasterChg>
    </pc:docChg>
  </pc:docChgLst>
  <pc:docChgLst>
    <pc:chgData name="Jean-Gabriel Cuby" userId="3ea988fe-0410-4e1c-8bf4-e777f99d3477" providerId="ADAL" clId="{F12BAB8D-2D46-4894-B9AF-2AF8B96A47BA}"/>
    <pc:docChg chg="delSld modSld sldOrd">
      <pc:chgData name="Jean-Gabriel Cuby" userId="3ea988fe-0410-4e1c-8bf4-e777f99d3477" providerId="ADAL" clId="{F12BAB8D-2D46-4894-B9AF-2AF8B96A47BA}" dt="2024-01-24T01:14:59.363" v="35" actId="47"/>
      <pc:docMkLst>
        <pc:docMk/>
      </pc:docMkLst>
      <pc:sldChg chg="del">
        <pc:chgData name="Jean-Gabriel Cuby" userId="3ea988fe-0410-4e1c-8bf4-e777f99d3477" providerId="ADAL" clId="{F12BAB8D-2D46-4894-B9AF-2AF8B96A47BA}" dt="2024-01-24T01:14:59.363" v="35" actId="47"/>
        <pc:sldMkLst>
          <pc:docMk/>
          <pc:sldMk cId="1795965847" sldId="4147"/>
        </pc:sldMkLst>
      </pc:sldChg>
      <pc:sldChg chg="ord">
        <pc:chgData name="Jean-Gabriel Cuby" userId="3ea988fe-0410-4e1c-8bf4-e777f99d3477" providerId="ADAL" clId="{F12BAB8D-2D46-4894-B9AF-2AF8B96A47BA}" dt="2024-01-24T00:27:04.034" v="32"/>
        <pc:sldMkLst>
          <pc:docMk/>
          <pc:sldMk cId="3893490996" sldId="4160"/>
        </pc:sldMkLst>
      </pc:sldChg>
      <pc:sldChg chg="modSp mod">
        <pc:chgData name="Jean-Gabriel Cuby" userId="3ea988fe-0410-4e1c-8bf4-e777f99d3477" providerId="ADAL" clId="{F12BAB8D-2D46-4894-B9AF-2AF8B96A47BA}" dt="2024-01-24T00:36:32.731" v="34" actId="20577"/>
        <pc:sldMkLst>
          <pc:docMk/>
          <pc:sldMk cId="3054328210" sldId="4161"/>
        </pc:sldMkLst>
      </pc:sldChg>
    </pc:docChg>
  </pc:docChgLst>
  <pc:docChgLst>
    <pc:chgData name="Jean-Gabriel Cuby" userId="S::cuby@cfht.onmicrosoft.com::3ea988fe-0410-4e1c-8bf4-e777f99d3477" providerId="AD" clId="Web-{38A4F2AF-996F-4C03-234C-B78DC14CB2C4}"/>
    <pc:docChg chg="addSld">
      <pc:chgData name="Jean-Gabriel Cuby" userId="S::cuby@cfht.onmicrosoft.com::3ea988fe-0410-4e1c-8bf4-e777f99d3477" providerId="AD" clId="Web-{38A4F2AF-996F-4C03-234C-B78DC14CB2C4}" dt="2024-01-22T23:04:25.846" v="1"/>
      <pc:docMkLst>
        <pc:docMk/>
      </pc:docMkLst>
      <pc:sldChg chg="add replId">
        <pc:chgData name="Jean-Gabriel Cuby" userId="S::cuby@cfht.onmicrosoft.com::3ea988fe-0410-4e1c-8bf4-e777f99d3477" providerId="AD" clId="Web-{38A4F2AF-996F-4C03-234C-B78DC14CB2C4}" dt="2024-01-22T23:04:14.470" v="0"/>
        <pc:sldMkLst>
          <pc:docMk/>
          <pc:sldMk cId="3054328210" sldId="4161"/>
        </pc:sldMkLst>
      </pc:sldChg>
      <pc:sldChg chg="new">
        <pc:chgData name="Jean-Gabriel Cuby" userId="S::cuby@cfht.onmicrosoft.com::3ea988fe-0410-4e1c-8bf4-e777f99d3477" providerId="AD" clId="Web-{38A4F2AF-996F-4C03-234C-B78DC14CB2C4}" dt="2024-01-22T23:04:25.846" v="1"/>
        <pc:sldMkLst>
          <pc:docMk/>
          <pc:sldMk cId="3520928147" sldId="4162"/>
        </pc:sldMkLst>
      </pc:sldChg>
    </pc:docChg>
  </pc:docChgLst>
  <pc:docChgLst>
    <pc:chgData name="Jean-Gabriel Cuby" userId="3ea988fe-0410-4e1c-8bf4-e777f99d3477" providerId="ADAL" clId="{C1E805D1-73C8-485B-A828-CDA7787CC0A2}"/>
    <pc:docChg chg="modSld">
      <pc:chgData name="Jean-Gabriel Cuby" userId="3ea988fe-0410-4e1c-8bf4-e777f99d3477" providerId="ADAL" clId="{C1E805D1-73C8-485B-A828-CDA7787CC0A2}" dt="2023-08-07T04:52:21.819" v="1" actId="571"/>
      <pc:docMkLst>
        <pc:docMk/>
      </pc:docMkLst>
      <pc:sldChg chg="addSp modSp">
        <pc:chgData name="Jean-Gabriel Cuby" userId="3ea988fe-0410-4e1c-8bf4-e777f99d3477" providerId="ADAL" clId="{C1E805D1-73C8-485B-A828-CDA7787CC0A2}" dt="2023-08-07T04:52:21.819" v="1" actId="571"/>
        <pc:sldMkLst>
          <pc:docMk/>
          <pc:sldMk cId="428387246" sldId="256"/>
        </pc:sldMkLst>
      </pc:sldChg>
    </pc:docChg>
  </pc:docChgLst>
  <pc:docChgLst>
    <pc:chgData name="Jean-Gabriel Cuby" userId="3ea988fe-0410-4e1c-8bf4-e777f99d3477" providerId="ADAL" clId="{157E2C91-DF00-463F-ABD2-AF8F990C4B6F}"/>
    <pc:docChg chg="undo redo custSel addSld delSld modSld sldOrd modMainMaster">
      <pc:chgData name="Jean-Gabriel Cuby" userId="3ea988fe-0410-4e1c-8bf4-e777f99d3477" providerId="ADAL" clId="{157E2C91-DF00-463F-ABD2-AF8F990C4B6F}" dt="2024-01-23T23:47:51.103" v="4928" actId="20577"/>
      <pc:docMkLst>
        <pc:docMk/>
      </pc:docMkLst>
      <pc:sldChg chg="modSp mod">
        <pc:chgData name="Jean-Gabriel Cuby" userId="3ea988fe-0410-4e1c-8bf4-e777f99d3477" providerId="ADAL" clId="{157E2C91-DF00-463F-ABD2-AF8F990C4B6F}" dt="2024-01-19T02:53:49.891" v="25" actId="20577"/>
        <pc:sldMkLst>
          <pc:docMk/>
          <pc:sldMk cId="428387246" sldId="256"/>
        </pc:sldMkLst>
      </pc:sldChg>
      <pc:sldChg chg="add">
        <pc:chgData name="Jean-Gabriel Cuby" userId="3ea988fe-0410-4e1c-8bf4-e777f99d3477" providerId="ADAL" clId="{157E2C91-DF00-463F-ABD2-AF8F990C4B6F}" dt="2024-01-19T19:34:55.644" v="1075"/>
        <pc:sldMkLst>
          <pc:docMk/>
          <pc:sldMk cId="2698685042" sldId="257"/>
        </pc:sldMkLst>
      </pc:sldChg>
      <pc:sldChg chg="del ord">
        <pc:chgData name="Jean-Gabriel Cuby" userId="3ea988fe-0410-4e1c-8bf4-e777f99d3477" providerId="ADAL" clId="{157E2C91-DF00-463F-ABD2-AF8F990C4B6F}" dt="2024-01-22T05:14:08.532" v="1405" actId="47"/>
        <pc:sldMkLst>
          <pc:docMk/>
          <pc:sldMk cId="0" sldId="260"/>
        </pc:sldMkLst>
      </pc:sldChg>
      <pc:sldChg chg="modSp del mod">
        <pc:chgData name="Jean-Gabriel Cuby" userId="3ea988fe-0410-4e1c-8bf4-e777f99d3477" providerId="ADAL" clId="{157E2C91-DF00-463F-ABD2-AF8F990C4B6F}" dt="2024-01-22T05:14:08.532" v="1405" actId="47"/>
        <pc:sldMkLst>
          <pc:docMk/>
          <pc:sldMk cId="0" sldId="263"/>
        </pc:sldMkLst>
      </pc:sldChg>
      <pc:sldChg chg="addSp delSp modSp mod delAnim modAnim">
        <pc:chgData name="Jean-Gabriel Cuby" userId="3ea988fe-0410-4e1c-8bf4-e777f99d3477" providerId="ADAL" clId="{157E2C91-DF00-463F-ABD2-AF8F990C4B6F}" dt="2024-01-22T04:32:17.875" v="1100" actId="478"/>
        <pc:sldMkLst>
          <pc:docMk/>
          <pc:sldMk cId="1093741031" sldId="2616"/>
        </pc:sldMkLst>
      </pc:sldChg>
      <pc:sldChg chg="addSp modSp mod modAnim modNotesTx">
        <pc:chgData name="Jean-Gabriel Cuby" userId="3ea988fe-0410-4e1c-8bf4-e777f99d3477" providerId="ADAL" clId="{157E2C91-DF00-463F-ABD2-AF8F990C4B6F}" dt="2024-01-22T23:12:33.160" v="2161" actId="20577"/>
        <pc:sldMkLst>
          <pc:docMk/>
          <pc:sldMk cId="1807370374" sldId="2617"/>
        </pc:sldMkLst>
      </pc:sldChg>
      <pc:sldChg chg="del">
        <pc:chgData name="Jean-Gabriel Cuby" userId="3ea988fe-0410-4e1c-8bf4-e777f99d3477" providerId="ADAL" clId="{157E2C91-DF00-463F-ABD2-AF8F990C4B6F}" dt="2024-01-22T05:14:08.532" v="1405" actId="47"/>
        <pc:sldMkLst>
          <pc:docMk/>
          <pc:sldMk cId="437016929" sldId="2622"/>
        </pc:sldMkLst>
      </pc:sldChg>
      <pc:sldChg chg="del">
        <pc:chgData name="Jean-Gabriel Cuby" userId="3ea988fe-0410-4e1c-8bf4-e777f99d3477" providerId="ADAL" clId="{157E2C91-DF00-463F-ABD2-AF8F990C4B6F}" dt="2024-01-22T05:14:08.532" v="1405" actId="47"/>
        <pc:sldMkLst>
          <pc:docMk/>
          <pc:sldMk cId="0" sldId="4048"/>
        </pc:sldMkLst>
      </pc:sldChg>
      <pc:sldChg chg="addSp modSp mod ord">
        <pc:chgData name="Jean-Gabriel Cuby" userId="3ea988fe-0410-4e1c-8bf4-e777f99d3477" providerId="ADAL" clId="{157E2C91-DF00-463F-ABD2-AF8F990C4B6F}" dt="2024-01-23T23:47:51.103" v="4928" actId="20577"/>
        <pc:sldMkLst>
          <pc:docMk/>
          <pc:sldMk cId="3871405183" sldId="4053"/>
        </pc:sldMkLst>
      </pc:sldChg>
      <pc:sldChg chg="modSp">
        <pc:chgData name="Jean-Gabriel Cuby" userId="3ea988fe-0410-4e1c-8bf4-e777f99d3477" providerId="ADAL" clId="{157E2C91-DF00-463F-ABD2-AF8F990C4B6F}" dt="2024-01-23T06:38:56.282" v="3484"/>
        <pc:sldMkLst>
          <pc:docMk/>
          <pc:sldMk cId="2240639382" sldId="4058"/>
        </pc:sldMkLst>
      </pc:sldChg>
      <pc:sldChg chg="addSp delSp modSp new del mod">
        <pc:chgData name="Jean-Gabriel Cuby" userId="3ea988fe-0410-4e1c-8bf4-e777f99d3477" providerId="ADAL" clId="{157E2C91-DF00-463F-ABD2-AF8F990C4B6F}" dt="2024-01-23T03:56:06.010" v="2221" actId="47"/>
        <pc:sldMkLst>
          <pc:docMk/>
          <pc:sldMk cId="3136735632" sldId="4064"/>
        </pc:sldMkLst>
      </pc:sldChg>
      <pc:sldChg chg="addSp delSp modSp add del mod">
        <pc:chgData name="Jean-Gabriel Cuby" userId="3ea988fe-0410-4e1c-8bf4-e777f99d3477" providerId="ADAL" clId="{157E2C91-DF00-463F-ABD2-AF8F990C4B6F}" dt="2024-01-23T04:05:02.238" v="2633" actId="47"/>
        <pc:sldMkLst>
          <pc:docMk/>
          <pc:sldMk cId="1468503404" sldId="4065"/>
        </pc:sldMkLst>
      </pc:sldChg>
      <pc:sldChg chg="addSp delSp modSp add del mod">
        <pc:chgData name="Jean-Gabriel Cuby" userId="3ea988fe-0410-4e1c-8bf4-e777f99d3477" providerId="ADAL" clId="{157E2C91-DF00-463F-ABD2-AF8F990C4B6F}" dt="2024-01-23T04:04:59.226" v="2632" actId="47"/>
        <pc:sldMkLst>
          <pc:docMk/>
          <pc:sldMk cId="4008981982" sldId="4066"/>
        </pc:sldMkLst>
      </pc:sldChg>
      <pc:sldChg chg="add del">
        <pc:chgData name="Jean-Gabriel Cuby" userId="3ea988fe-0410-4e1c-8bf4-e777f99d3477" providerId="ADAL" clId="{157E2C91-DF00-463F-ABD2-AF8F990C4B6F}" dt="2024-01-22T04:29:43.386" v="1077"/>
        <pc:sldMkLst>
          <pc:docMk/>
          <pc:sldMk cId="1976581609" sldId="4067"/>
        </pc:sldMkLst>
      </pc:sldChg>
      <pc:sldChg chg="addSp modSp new mod ord modAnim">
        <pc:chgData name="Jean-Gabriel Cuby" userId="3ea988fe-0410-4e1c-8bf4-e777f99d3477" providerId="ADAL" clId="{157E2C91-DF00-463F-ABD2-AF8F990C4B6F}" dt="2024-01-22T04:37:43.575" v="1112" actId="1076"/>
        <pc:sldMkLst>
          <pc:docMk/>
          <pc:sldMk cId="2659041025" sldId="4067"/>
        </pc:sldMkLst>
      </pc:sldChg>
      <pc:sldChg chg="add del">
        <pc:chgData name="Jean-Gabriel Cuby" userId="3ea988fe-0410-4e1c-8bf4-e777f99d3477" providerId="ADAL" clId="{157E2C91-DF00-463F-ABD2-AF8F990C4B6F}" dt="2024-01-22T04:30:03.650" v="1092"/>
        <pc:sldMkLst>
          <pc:docMk/>
          <pc:sldMk cId="1512514436" sldId="4068"/>
        </pc:sldMkLst>
      </pc:sldChg>
      <pc:sldChg chg="del">
        <pc:chgData name="Jean-Gabriel Cuby" userId="3ea988fe-0410-4e1c-8bf4-e777f99d3477" providerId="ADAL" clId="{157E2C91-DF00-463F-ABD2-AF8F990C4B6F}" dt="2024-01-23T12:19:32.120" v="3830" actId="47"/>
        <pc:sldMkLst>
          <pc:docMk/>
          <pc:sldMk cId="2498973517" sldId="4075"/>
        </pc:sldMkLst>
      </pc:sldChg>
      <pc:sldChg chg="add">
        <pc:chgData name="Jean-Gabriel Cuby" userId="3ea988fe-0410-4e1c-8bf4-e777f99d3477" providerId="ADAL" clId="{157E2C91-DF00-463F-ABD2-AF8F990C4B6F}" dt="2024-01-22T05:14:27.067" v="1406"/>
        <pc:sldMkLst>
          <pc:docMk/>
          <pc:sldMk cId="2135006098" sldId="4076"/>
        </pc:sldMkLst>
      </pc:sldChg>
      <pc:sldChg chg="add">
        <pc:chgData name="Jean-Gabriel Cuby" userId="3ea988fe-0410-4e1c-8bf4-e777f99d3477" providerId="ADAL" clId="{157E2C91-DF00-463F-ABD2-AF8F990C4B6F}" dt="2024-01-22T04:31:44.727" v="1095"/>
        <pc:sldMkLst>
          <pc:docMk/>
          <pc:sldMk cId="2620401407" sldId="4121"/>
        </pc:sldMkLst>
      </pc:sldChg>
      <pc:sldChg chg="modSp del mod">
        <pc:chgData name="Jean-Gabriel Cuby" userId="3ea988fe-0410-4e1c-8bf4-e777f99d3477" providerId="ADAL" clId="{157E2C91-DF00-463F-ABD2-AF8F990C4B6F}" dt="2024-01-23T21:34:43.214" v="4650" actId="47"/>
        <pc:sldMkLst>
          <pc:docMk/>
          <pc:sldMk cId="3393486104" sldId="4125"/>
        </pc:sldMkLst>
      </pc:sldChg>
      <pc:sldChg chg="addSp modSp mod">
        <pc:chgData name="Jean-Gabriel Cuby" userId="3ea988fe-0410-4e1c-8bf4-e777f99d3477" providerId="ADAL" clId="{157E2C91-DF00-463F-ABD2-AF8F990C4B6F}" dt="2024-01-23T21:35:55.942" v="4663" actId="404"/>
        <pc:sldMkLst>
          <pc:docMk/>
          <pc:sldMk cId="4097263623" sldId="4131"/>
        </pc:sldMkLst>
      </pc:sldChg>
      <pc:sldChg chg="delSp modSp add modAnim">
        <pc:chgData name="Jean-Gabriel Cuby" userId="3ea988fe-0410-4e1c-8bf4-e777f99d3477" providerId="ADAL" clId="{157E2C91-DF00-463F-ABD2-AF8F990C4B6F}" dt="2024-01-22T05:15:52.149" v="1407" actId="165"/>
        <pc:sldMkLst>
          <pc:docMk/>
          <pc:sldMk cId="1005712460" sldId="4138"/>
        </pc:sldMkLst>
      </pc:sldChg>
      <pc:sldChg chg="add">
        <pc:chgData name="Jean-Gabriel Cuby" userId="3ea988fe-0410-4e1c-8bf4-e777f99d3477" providerId="ADAL" clId="{157E2C91-DF00-463F-ABD2-AF8F990C4B6F}" dt="2024-01-22T04:31:44.727" v="1095"/>
        <pc:sldMkLst>
          <pc:docMk/>
          <pc:sldMk cId="3041533928" sldId="4139"/>
        </pc:sldMkLst>
      </pc:sldChg>
      <pc:sldChg chg="addSp modSp new mod">
        <pc:chgData name="Jean-Gabriel Cuby" userId="3ea988fe-0410-4e1c-8bf4-e777f99d3477" providerId="ADAL" clId="{157E2C91-DF00-463F-ABD2-AF8F990C4B6F}" dt="2024-01-23T06:38:56.282" v="3484"/>
        <pc:sldMkLst>
          <pc:docMk/>
          <pc:sldMk cId="2818931149" sldId="4140"/>
        </pc:sldMkLst>
      </pc:sldChg>
      <pc:sldChg chg="addSp delSp modSp add mod delAnim modAnim">
        <pc:chgData name="Jean-Gabriel Cuby" userId="3ea988fe-0410-4e1c-8bf4-e777f99d3477" providerId="ADAL" clId="{157E2C91-DF00-463F-ABD2-AF8F990C4B6F}" dt="2024-01-23T21:36:18.992" v="4664" actId="1076"/>
        <pc:sldMkLst>
          <pc:docMk/>
          <pc:sldMk cId="3580065259" sldId="4141"/>
        </pc:sldMkLst>
      </pc:sldChg>
      <pc:sldChg chg="addSp delSp modSp new del mod modNotesTx">
        <pc:chgData name="Jean-Gabriel Cuby" userId="3ea988fe-0410-4e1c-8bf4-e777f99d3477" providerId="ADAL" clId="{157E2C91-DF00-463F-ABD2-AF8F990C4B6F}" dt="2024-01-22T12:51:22.951" v="1680" actId="47"/>
        <pc:sldMkLst>
          <pc:docMk/>
          <pc:sldMk cId="3003377424" sldId="4142"/>
        </pc:sldMkLst>
      </pc:sldChg>
      <pc:sldChg chg="modSp new del mod">
        <pc:chgData name="Jean-Gabriel Cuby" userId="3ea988fe-0410-4e1c-8bf4-e777f99d3477" providerId="ADAL" clId="{157E2C91-DF00-463F-ABD2-AF8F990C4B6F}" dt="2024-01-23T06:29:28.135" v="3451" actId="47"/>
        <pc:sldMkLst>
          <pc:docMk/>
          <pc:sldMk cId="2609666429" sldId="4143"/>
        </pc:sldMkLst>
      </pc:sldChg>
      <pc:sldChg chg="addSp modSp mod">
        <pc:chgData name="Jean-Gabriel Cuby" userId="3ea988fe-0410-4e1c-8bf4-e777f99d3477" providerId="ADAL" clId="{157E2C91-DF00-463F-ABD2-AF8F990C4B6F}" dt="2024-01-23T04:07:55.468" v="2752" actId="20577"/>
        <pc:sldMkLst>
          <pc:docMk/>
          <pc:sldMk cId="3857093816" sldId="4144"/>
        </pc:sldMkLst>
      </pc:sldChg>
      <pc:sldChg chg="addSp delSp modSp mod delAnim modNotesTx">
        <pc:chgData name="Jean-Gabriel Cuby" userId="3ea988fe-0410-4e1c-8bf4-e777f99d3477" providerId="ADAL" clId="{157E2C91-DF00-463F-ABD2-AF8F990C4B6F}" dt="2024-01-23T21:37:02.434" v="4709" actId="20577"/>
        <pc:sldMkLst>
          <pc:docMk/>
          <pc:sldMk cId="532691915" sldId="4145"/>
        </pc:sldMkLst>
      </pc:sldChg>
      <pc:sldChg chg="addSp delSp modSp mod">
        <pc:chgData name="Jean-Gabriel Cuby" userId="3ea988fe-0410-4e1c-8bf4-e777f99d3477" providerId="ADAL" clId="{157E2C91-DF00-463F-ABD2-AF8F990C4B6F}" dt="2024-01-23T21:34:21.283" v="4649" actId="14100"/>
        <pc:sldMkLst>
          <pc:docMk/>
          <pc:sldMk cId="2025586433" sldId="4146"/>
        </pc:sldMkLst>
      </pc:sldChg>
      <pc:sldChg chg="addSp modSp mod ord">
        <pc:chgData name="Jean-Gabriel Cuby" userId="3ea988fe-0410-4e1c-8bf4-e777f99d3477" providerId="ADAL" clId="{157E2C91-DF00-463F-ABD2-AF8F990C4B6F}" dt="2024-01-23T13:09:14.148" v="3920"/>
        <pc:sldMkLst>
          <pc:docMk/>
          <pc:sldMk cId="1795965847" sldId="4147"/>
        </pc:sldMkLst>
      </pc:sldChg>
      <pc:sldChg chg="modSp mod">
        <pc:chgData name="Jean-Gabriel Cuby" userId="3ea988fe-0410-4e1c-8bf4-e777f99d3477" providerId="ADAL" clId="{157E2C91-DF00-463F-ABD2-AF8F990C4B6F}" dt="2024-01-23T06:44:23.556" v="3488" actId="20577"/>
        <pc:sldMkLst>
          <pc:docMk/>
          <pc:sldMk cId="3443327703" sldId="4148"/>
        </pc:sldMkLst>
      </pc:sldChg>
      <pc:sldChg chg="ord">
        <pc:chgData name="Jean-Gabriel Cuby" userId="3ea988fe-0410-4e1c-8bf4-e777f99d3477" providerId="ADAL" clId="{157E2C91-DF00-463F-ABD2-AF8F990C4B6F}" dt="2024-01-23T12:47:24.743" v="3896"/>
        <pc:sldMkLst>
          <pc:docMk/>
          <pc:sldMk cId="3893490996" sldId="4160"/>
        </pc:sldMkLst>
      </pc:sldChg>
      <pc:sldChg chg="addSp delSp modSp new del mod">
        <pc:chgData name="Jean-Gabriel Cuby" userId="3ea988fe-0410-4e1c-8bf4-e777f99d3477" providerId="ADAL" clId="{157E2C91-DF00-463F-ABD2-AF8F990C4B6F}" dt="2024-01-22T12:51:18.309" v="1679" actId="47"/>
        <pc:sldMkLst>
          <pc:docMk/>
          <pc:sldMk cId="2459888501" sldId="4161"/>
        </pc:sldMkLst>
      </pc:sldChg>
      <pc:sldChg chg="modSp mod">
        <pc:chgData name="Jean-Gabriel Cuby" userId="3ea988fe-0410-4e1c-8bf4-e777f99d3477" providerId="ADAL" clId="{157E2C91-DF00-463F-ABD2-AF8F990C4B6F}" dt="2024-01-23T12:19:20.745" v="3829" actId="20577"/>
        <pc:sldMkLst>
          <pc:docMk/>
          <pc:sldMk cId="3054328210" sldId="4161"/>
        </pc:sldMkLst>
      </pc:sldChg>
      <pc:sldChg chg="del">
        <pc:chgData name="Jean-Gabriel Cuby" userId="3ea988fe-0410-4e1c-8bf4-e777f99d3477" providerId="ADAL" clId="{157E2C91-DF00-463F-ABD2-AF8F990C4B6F}" dt="2024-01-22T23:09:51.601" v="1997" actId="47"/>
        <pc:sldMkLst>
          <pc:docMk/>
          <pc:sldMk cId="3520928147" sldId="4162"/>
        </pc:sldMkLst>
      </pc:sldChg>
      <pc:sldChg chg="addSp modSp new mod ord">
        <pc:chgData name="Jean-Gabriel Cuby" userId="3ea988fe-0410-4e1c-8bf4-e777f99d3477" providerId="ADAL" clId="{157E2C91-DF00-463F-ABD2-AF8F990C4B6F}" dt="2024-01-23T06:34:16.218" v="3480"/>
        <pc:sldMkLst>
          <pc:docMk/>
          <pc:sldMk cId="3896702101" sldId="4162"/>
        </pc:sldMkLst>
      </pc:sldChg>
      <pc:sldChg chg="addSp delSp modSp add del mod">
        <pc:chgData name="Jean-Gabriel Cuby" userId="3ea988fe-0410-4e1c-8bf4-e777f99d3477" providerId="ADAL" clId="{157E2C91-DF00-463F-ABD2-AF8F990C4B6F}" dt="2024-01-23T05:52:18.692" v="3153" actId="47"/>
        <pc:sldMkLst>
          <pc:docMk/>
          <pc:sldMk cId="2283838780" sldId="4163"/>
        </pc:sldMkLst>
      </pc:sldChg>
      <pc:sldChg chg="addSp modSp new mod modNotesTx">
        <pc:chgData name="Jean-Gabriel Cuby" userId="3ea988fe-0410-4e1c-8bf4-e777f99d3477" providerId="ADAL" clId="{157E2C91-DF00-463F-ABD2-AF8F990C4B6F}" dt="2024-01-23T05:52:39.913" v="3165" actId="20577"/>
        <pc:sldMkLst>
          <pc:docMk/>
          <pc:sldMk cId="892498331" sldId="4164"/>
        </pc:sldMkLst>
      </pc:sldChg>
      <pc:sldChg chg="modSp add mod ord">
        <pc:chgData name="Jean-Gabriel Cuby" userId="3ea988fe-0410-4e1c-8bf4-e777f99d3477" providerId="ADAL" clId="{157E2C91-DF00-463F-ABD2-AF8F990C4B6F}" dt="2024-01-23T13:10:27.970" v="3929" actId="1076"/>
        <pc:sldMkLst>
          <pc:docMk/>
          <pc:sldMk cId="542210100" sldId="4165"/>
        </pc:sldMkLst>
      </pc:sldChg>
      <pc:sldChg chg="modSp new del mod">
        <pc:chgData name="Jean-Gabriel Cuby" userId="3ea988fe-0410-4e1c-8bf4-e777f99d3477" providerId="ADAL" clId="{157E2C91-DF00-463F-ABD2-AF8F990C4B6F}" dt="2024-01-23T05:56:45.440" v="3445" actId="47"/>
        <pc:sldMkLst>
          <pc:docMk/>
          <pc:sldMk cId="4205561631" sldId="4165"/>
        </pc:sldMkLst>
      </pc:sldChg>
      <pc:sldMasterChg chg="addSldLayout delSldLayout modSldLayout">
        <pc:chgData name="Jean-Gabriel Cuby" userId="3ea988fe-0410-4e1c-8bf4-e777f99d3477" providerId="ADAL" clId="{157E2C91-DF00-463F-ABD2-AF8F990C4B6F}" dt="2024-01-23T06:39:23.124" v="3487" actId="11236"/>
        <pc:sldMasterMkLst>
          <pc:docMk/>
          <pc:sldMasterMk cId="1833509694" sldId="2147483656"/>
        </pc:sldMasterMkLst>
        <pc:sldLayoutChg chg="addSp delSp modSp">
          <pc:chgData name="Jean-Gabriel Cuby" userId="3ea988fe-0410-4e1c-8bf4-e777f99d3477" providerId="ADAL" clId="{157E2C91-DF00-463F-ABD2-AF8F990C4B6F}" dt="2024-01-23T06:38:57.599" v="3485"/>
          <pc:sldLayoutMkLst>
            <pc:docMk/>
            <pc:sldMasterMk cId="1833509694" sldId="2147483656"/>
            <pc:sldLayoutMk cId="2801763010" sldId="2147483659"/>
          </pc:sldLayoutMkLst>
        </pc:sldLayoutChg>
        <pc:sldLayoutChg chg="new del mod">
          <pc:chgData name="Jean-Gabriel Cuby" userId="3ea988fe-0410-4e1c-8bf4-e777f99d3477" providerId="ADAL" clId="{157E2C91-DF00-463F-ABD2-AF8F990C4B6F}" dt="2024-01-23T06:39:23.124" v="3487" actId="11236"/>
          <pc:sldLayoutMkLst>
            <pc:docMk/>
            <pc:sldMasterMk cId="1833509694" sldId="2147483656"/>
            <pc:sldLayoutMk cId="1937509231" sldId="2147483660"/>
          </pc:sldLayoutMkLst>
        </pc:sldLayoutChg>
      </pc:sldMasterChg>
    </pc:docChg>
  </pc:docChgLst>
  <pc:docChgLst>
    <pc:chgData name="Jean-Gabriel Cuby" userId="3ea988fe-0410-4e1c-8bf4-e777f99d3477" providerId="ADAL" clId="{6BDBCE7B-6B98-4CA8-B2B0-9C8761507341}"/>
    <pc:docChg chg="undo redo custSel addSld delSld modSld sldOrd">
      <pc:chgData name="Jean-Gabriel Cuby" userId="3ea988fe-0410-4e1c-8bf4-e777f99d3477" providerId="ADAL" clId="{6BDBCE7B-6B98-4CA8-B2B0-9C8761507341}" dt="2025-01-29T01:04:33.025" v="1588" actId="20577"/>
      <pc:docMkLst>
        <pc:docMk/>
      </pc:docMkLst>
      <pc:sldChg chg="del">
        <pc:chgData name="Jean-Gabriel Cuby" userId="3ea988fe-0410-4e1c-8bf4-e777f99d3477" providerId="ADAL" clId="{6BDBCE7B-6B98-4CA8-B2B0-9C8761507341}" dt="2025-01-28T22:48:39.612" v="579" actId="47"/>
        <pc:sldMkLst>
          <pc:docMk/>
          <pc:sldMk cId="1807370374" sldId="2617"/>
        </pc:sldMkLst>
      </pc:sldChg>
      <pc:sldChg chg="delSp modSp del mod ord">
        <pc:chgData name="Jean-Gabriel Cuby" userId="3ea988fe-0410-4e1c-8bf4-e777f99d3477" providerId="ADAL" clId="{6BDBCE7B-6B98-4CA8-B2B0-9C8761507341}" dt="2025-01-29T01:04:07.827" v="1587" actId="47"/>
        <pc:sldMkLst>
          <pc:docMk/>
          <pc:sldMk cId="3871405183" sldId="4053"/>
        </pc:sldMkLst>
        <pc:spChg chg="mod">
          <ac:chgData name="Jean-Gabriel Cuby" userId="3ea988fe-0410-4e1c-8bf4-e777f99d3477" providerId="ADAL" clId="{6BDBCE7B-6B98-4CA8-B2B0-9C8761507341}" dt="2025-01-29T00:01:05.190" v="1426" actId="1076"/>
          <ac:spMkLst>
            <pc:docMk/>
            <pc:sldMk cId="3871405183" sldId="4053"/>
            <ac:spMk id="3" creationId="{08C1DFD3-F6CA-C55E-6147-5B3504F05905}"/>
          </ac:spMkLst>
        </pc:spChg>
        <pc:picChg chg="del">
          <ac:chgData name="Jean-Gabriel Cuby" userId="3ea988fe-0410-4e1c-8bf4-e777f99d3477" providerId="ADAL" clId="{6BDBCE7B-6B98-4CA8-B2B0-9C8761507341}" dt="2025-01-29T00:00:55.232" v="1423" actId="478"/>
          <ac:picMkLst>
            <pc:docMk/>
            <pc:sldMk cId="3871405183" sldId="4053"/>
            <ac:picMk id="8" creationId="{14497220-8221-9548-BFBE-75DE2CC42717}"/>
          </ac:picMkLst>
        </pc:picChg>
        <pc:picChg chg="del">
          <ac:chgData name="Jean-Gabriel Cuby" userId="3ea988fe-0410-4e1c-8bf4-e777f99d3477" providerId="ADAL" clId="{6BDBCE7B-6B98-4CA8-B2B0-9C8761507341}" dt="2025-01-29T00:00:51.754" v="1420" actId="478"/>
          <ac:picMkLst>
            <pc:docMk/>
            <pc:sldMk cId="3871405183" sldId="4053"/>
            <ac:picMk id="10" creationId="{E89B137A-B38C-EF74-C984-F23BBABC96C7}"/>
          </ac:picMkLst>
        </pc:picChg>
        <pc:picChg chg="del">
          <ac:chgData name="Jean-Gabriel Cuby" userId="3ea988fe-0410-4e1c-8bf4-e777f99d3477" providerId="ADAL" clId="{6BDBCE7B-6B98-4CA8-B2B0-9C8761507341}" dt="2025-01-29T00:00:53.453" v="1421" actId="478"/>
          <ac:picMkLst>
            <pc:docMk/>
            <pc:sldMk cId="3871405183" sldId="4053"/>
            <ac:picMk id="11" creationId="{A6AD3BE7-E877-3DFD-5FDF-07112BD3B886}"/>
          </ac:picMkLst>
        </pc:picChg>
        <pc:picChg chg="del">
          <ac:chgData name="Jean-Gabriel Cuby" userId="3ea988fe-0410-4e1c-8bf4-e777f99d3477" providerId="ADAL" clId="{6BDBCE7B-6B98-4CA8-B2B0-9C8761507341}" dt="2025-01-29T00:00:54.615" v="1422" actId="478"/>
          <ac:picMkLst>
            <pc:docMk/>
            <pc:sldMk cId="3871405183" sldId="4053"/>
            <ac:picMk id="12" creationId="{49385D7A-F765-98D6-0ED7-C891CA2145F3}"/>
          </ac:picMkLst>
        </pc:picChg>
      </pc:sldChg>
      <pc:sldChg chg="del">
        <pc:chgData name="Jean-Gabriel Cuby" userId="3ea988fe-0410-4e1c-8bf4-e777f99d3477" providerId="ADAL" clId="{6BDBCE7B-6B98-4CA8-B2B0-9C8761507341}" dt="2025-01-29T01:04:07.827" v="1587" actId="47"/>
        <pc:sldMkLst>
          <pc:docMk/>
          <pc:sldMk cId="837607064" sldId="4055"/>
        </pc:sldMkLst>
      </pc:sldChg>
      <pc:sldChg chg="modNotesTx">
        <pc:chgData name="Jean-Gabriel Cuby" userId="3ea988fe-0410-4e1c-8bf4-e777f99d3477" providerId="ADAL" clId="{6BDBCE7B-6B98-4CA8-B2B0-9C8761507341}" dt="2025-01-29T01:04:33.025" v="1588" actId="20577"/>
        <pc:sldMkLst>
          <pc:docMk/>
          <pc:sldMk cId="2240639382" sldId="4058"/>
        </pc:sldMkLst>
      </pc:sldChg>
      <pc:sldChg chg="del ord">
        <pc:chgData name="Jean-Gabriel Cuby" userId="3ea988fe-0410-4e1c-8bf4-e777f99d3477" providerId="ADAL" clId="{6BDBCE7B-6B98-4CA8-B2B0-9C8761507341}" dt="2025-01-29T01:04:07.827" v="1587" actId="47"/>
        <pc:sldMkLst>
          <pc:docMk/>
          <pc:sldMk cId="4097263623" sldId="4131"/>
        </pc:sldMkLst>
      </pc:sldChg>
      <pc:sldChg chg="del">
        <pc:chgData name="Jean-Gabriel Cuby" userId="3ea988fe-0410-4e1c-8bf4-e777f99d3477" providerId="ADAL" clId="{6BDBCE7B-6B98-4CA8-B2B0-9C8761507341}" dt="2025-01-29T01:04:07.827" v="1587" actId="47"/>
        <pc:sldMkLst>
          <pc:docMk/>
          <pc:sldMk cId="2818931149" sldId="4140"/>
        </pc:sldMkLst>
      </pc:sldChg>
      <pc:sldChg chg="del">
        <pc:chgData name="Jean-Gabriel Cuby" userId="3ea988fe-0410-4e1c-8bf4-e777f99d3477" providerId="ADAL" clId="{6BDBCE7B-6B98-4CA8-B2B0-9C8761507341}" dt="2025-01-28T23:06:02.300" v="737" actId="47"/>
        <pc:sldMkLst>
          <pc:docMk/>
          <pc:sldMk cId="3580065259" sldId="4141"/>
        </pc:sldMkLst>
      </pc:sldChg>
      <pc:sldChg chg="del">
        <pc:chgData name="Jean-Gabriel Cuby" userId="3ea988fe-0410-4e1c-8bf4-e777f99d3477" providerId="ADAL" clId="{6BDBCE7B-6B98-4CA8-B2B0-9C8761507341}" dt="2025-01-28T23:06:02.300" v="737" actId="47"/>
        <pc:sldMkLst>
          <pc:docMk/>
          <pc:sldMk cId="3857093816" sldId="4144"/>
        </pc:sldMkLst>
      </pc:sldChg>
      <pc:sldChg chg="del">
        <pc:chgData name="Jean-Gabriel Cuby" userId="3ea988fe-0410-4e1c-8bf4-e777f99d3477" providerId="ADAL" clId="{6BDBCE7B-6B98-4CA8-B2B0-9C8761507341}" dt="2025-01-28T23:06:02.300" v="737" actId="47"/>
        <pc:sldMkLst>
          <pc:docMk/>
          <pc:sldMk cId="532691915" sldId="4145"/>
        </pc:sldMkLst>
      </pc:sldChg>
      <pc:sldChg chg="del">
        <pc:chgData name="Jean-Gabriel Cuby" userId="3ea988fe-0410-4e1c-8bf4-e777f99d3477" providerId="ADAL" clId="{6BDBCE7B-6B98-4CA8-B2B0-9C8761507341}" dt="2025-01-28T23:06:02.300" v="737" actId="47"/>
        <pc:sldMkLst>
          <pc:docMk/>
          <pc:sldMk cId="2025586433" sldId="4146"/>
        </pc:sldMkLst>
      </pc:sldChg>
      <pc:sldChg chg="modSp mod modClrScheme chgLayout">
        <pc:chgData name="Jean-Gabriel Cuby" userId="3ea988fe-0410-4e1c-8bf4-e777f99d3477" providerId="ADAL" clId="{6BDBCE7B-6B98-4CA8-B2B0-9C8761507341}" dt="2025-01-28T23:52:50.549" v="1397" actId="20577"/>
        <pc:sldMkLst>
          <pc:docMk/>
          <pc:sldMk cId="3443327703" sldId="4148"/>
        </pc:sldMkLst>
        <pc:spChg chg="mod ord">
          <ac:chgData name="Jean-Gabriel Cuby" userId="3ea988fe-0410-4e1c-8bf4-e777f99d3477" providerId="ADAL" clId="{6BDBCE7B-6B98-4CA8-B2B0-9C8761507341}" dt="2025-01-28T23:47:51.589" v="1361" actId="700"/>
          <ac:spMkLst>
            <pc:docMk/>
            <pc:sldMk cId="3443327703" sldId="4148"/>
            <ac:spMk id="2" creationId="{3CF0E557-CE1B-D690-05B7-5C74FF341865}"/>
          </ac:spMkLst>
        </pc:spChg>
        <pc:spChg chg="mod ord">
          <ac:chgData name="Jean-Gabriel Cuby" userId="3ea988fe-0410-4e1c-8bf4-e777f99d3477" providerId="ADAL" clId="{6BDBCE7B-6B98-4CA8-B2B0-9C8761507341}" dt="2025-01-28T23:52:50.549" v="1397" actId="20577"/>
          <ac:spMkLst>
            <pc:docMk/>
            <pc:sldMk cId="3443327703" sldId="4148"/>
            <ac:spMk id="3" creationId="{113FDEE3-F51F-5774-7418-FF8FFB47B086}"/>
          </ac:spMkLst>
        </pc:spChg>
        <pc:spChg chg="mod ord">
          <ac:chgData name="Jean-Gabriel Cuby" userId="3ea988fe-0410-4e1c-8bf4-e777f99d3477" providerId="ADAL" clId="{6BDBCE7B-6B98-4CA8-B2B0-9C8761507341}" dt="2025-01-28T23:47:51.589" v="1361" actId="700"/>
          <ac:spMkLst>
            <pc:docMk/>
            <pc:sldMk cId="3443327703" sldId="4148"/>
            <ac:spMk id="4" creationId="{6FE101A1-1A27-E629-C460-086EF1D142CD}"/>
          </ac:spMkLst>
        </pc:spChg>
        <pc:spChg chg="mod ord">
          <ac:chgData name="Jean-Gabriel Cuby" userId="3ea988fe-0410-4e1c-8bf4-e777f99d3477" providerId="ADAL" clId="{6BDBCE7B-6B98-4CA8-B2B0-9C8761507341}" dt="2025-01-28T23:47:51.589" v="1361" actId="700"/>
          <ac:spMkLst>
            <pc:docMk/>
            <pc:sldMk cId="3443327703" sldId="4148"/>
            <ac:spMk id="5" creationId="{441AE79D-0985-062D-2725-60CCA9A96907}"/>
          </ac:spMkLst>
        </pc:spChg>
        <pc:spChg chg="mod ord">
          <ac:chgData name="Jean-Gabriel Cuby" userId="3ea988fe-0410-4e1c-8bf4-e777f99d3477" providerId="ADAL" clId="{6BDBCE7B-6B98-4CA8-B2B0-9C8761507341}" dt="2025-01-28T23:47:51.589" v="1361" actId="700"/>
          <ac:spMkLst>
            <pc:docMk/>
            <pc:sldMk cId="3443327703" sldId="4148"/>
            <ac:spMk id="6" creationId="{3D1454BD-8FFB-2628-8AA7-4F173011A95E}"/>
          </ac:spMkLst>
        </pc:spChg>
      </pc:sldChg>
      <pc:sldChg chg="modSp mod">
        <pc:chgData name="Jean-Gabriel Cuby" userId="3ea988fe-0410-4e1c-8bf4-e777f99d3477" providerId="ADAL" clId="{6BDBCE7B-6B98-4CA8-B2B0-9C8761507341}" dt="2025-01-28T20:48:16.645" v="1" actId="20577"/>
        <pc:sldMkLst>
          <pc:docMk/>
          <pc:sldMk cId="0" sldId="4159"/>
        </pc:sldMkLst>
        <pc:spChg chg="mod">
          <ac:chgData name="Jean-Gabriel Cuby" userId="3ea988fe-0410-4e1c-8bf4-e777f99d3477" providerId="ADAL" clId="{6BDBCE7B-6B98-4CA8-B2B0-9C8761507341}" dt="2025-01-28T20:48:16.645" v="1" actId="20577"/>
          <ac:spMkLst>
            <pc:docMk/>
            <pc:sldMk cId="0" sldId="4159"/>
            <ac:spMk id="123" creationId="{00000000-0000-0000-0000-000000000000}"/>
          </ac:spMkLst>
        </pc:spChg>
      </pc:sldChg>
      <pc:sldChg chg="addSp delSp modSp mod ord modClrScheme chgLayout modNotesTx">
        <pc:chgData name="Jean-Gabriel Cuby" userId="3ea988fe-0410-4e1c-8bf4-e777f99d3477" providerId="ADAL" clId="{6BDBCE7B-6B98-4CA8-B2B0-9C8761507341}" dt="2025-01-28T23:54:53.279" v="1415" actId="14100"/>
        <pc:sldMkLst>
          <pc:docMk/>
          <pc:sldMk cId="3893490996" sldId="4160"/>
        </pc:sldMkLst>
        <pc:spChg chg="mod ord">
          <ac:chgData name="Jean-Gabriel Cuby" userId="3ea988fe-0410-4e1c-8bf4-e777f99d3477" providerId="ADAL" clId="{6BDBCE7B-6B98-4CA8-B2B0-9C8761507341}" dt="2025-01-28T23:53:51.240" v="1401" actId="700"/>
          <ac:spMkLst>
            <pc:docMk/>
            <pc:sldMk cId="3893490996" sldId="4160"/>
            <ac:spMk id="2" creationId="{D58E7667-33CA-7690-7F91-D4BBF4D9C877}"/>
          </ac:spMkLst>
        </pc:spChg>
        <pc:spChg chg="add del mod">
          <ac:chgData name="Jean-Gabriel Cuby" userId="3ea988fe-0410-4e1c-8bf4-e777f99d3477" providerId="ADAL" clId="{6BDBCE7B-6B98-4CA8-B2B0-9C8761507341}" dt="2025-01-28T21:17:25.800" v="48" actId="478"/>
          <ac:spMkLst>
            <pc:docMk/>
            <pc:sldMk cId="3893490996" sldId="4160"/>
            <ac:spMk id="14" creationId="{24F1DAEB-E3AB-2CE3-075F-7B5E77428E98}"/>
          </ac:spMkLst>
        </pc:spChg>
        <pc:spChg chg="add del mod">
          <ac:chgData name="Jean-Gabriel Cuby" userId="3ea988fe-0410-4e1c-8bf4-e777f99d3477" providerId="ADAL" clId="{6BDBCE7B-6B98-4CA8-B2B0-9C8761507341}" dt="2025-01-28T21:36:51.814" v="92" actId="478"/>
          <ac:spMkLst>
            <pc:docMk/>
            <pc:sldMk cId="3893490996" sldId="4160"/>
            <ac:spMk id="18" creationId="{4BE399D3-C8CE-80DB-2F29-326D609201E3}"/>
          </ac:spMkLst>
        </pc:spChg>
        <pc:spChg chg="add mod">
          <ac:chgData name="Jean-Gabriel Cuby" userId="3ea988fe-0410-4e1c-8bf4-e777f99d3477" providerId="ADAL" clId="{6BDBCE7B-6B98-4CA8-B2B0-9C8761507341}" dt="2025-01-28T23:54:35.212" v="1412" actId="403"/>
          <ac:spMkLst>
            <pc:docMk/>
            <pc:sldMk cId="3893490996" sldId="4160"/>
            <ac:spMk id="21" creationId="{5213AC87-1D67-A111-2C60-A5DCBC958ADC}"/>
          </ac:spMkLst>
        </pc:spChg>
        <pc:spChg chg="add mod">
          <ac:chgData name="Jean-Gabriel Cuby" userId="3ea988fe-0410-4e1c-8bf4-e777f99d3477" providerId="ADAL" clId="{6BDBCE7B-6B98-4CA8-B2B0-9C8761507341}" dt="2025-01-28T23:54:11.079" v="1407" actId="1076"/>
          <ac:spMkLst>
            <pc:docMk/>
            <pc:sldMk cId="3893490996" sldId="4160"/>
            <ac:spMk id="23" creationId="{42543FF7-6138-67F4-C0B5-16B9283EE9D9}"/>
          </ac:spMkLst>
        </pc:spChg>
        <pc:spChg chg="add del mod ord">
          <ac:chgData name="Jean-Gabriel Cuby" userId="3ea988fe-0410-4e1c-8bf4-e777f99d3477" providerId="ADAL" clId="{6BDBCE7B-6B98-4CA8-B2B0-9C8761507341}" dt="2025-01-28T23:54:04.966" v="1405" actId="478"/>
          <ac:spMkLst>
            <pc:docMk/>
            <pc:sldMk cId="3893490996" sldId="4160"/>
            <ac:spMk id="24" creationId="{9560F85A-B6BE-0541-4BBA-76A50C560965}"/>
          </ac:spMkLst>
        </pc:spChg>
        <pc:spChg chg="mod ord">
          <ac:chgData name="Jean-Gabriel Cuby" userId="3ea988fe-0410-4e1c-8bf4-e777f99d3477" providerId="ADAL" clId="{6BDBCE7B-6B98-4CA8-B2B0-9C8761507341}" dt="2025-01-28T23:53:51.240" v="1401" actId="700"/>
          <ac:spMkLst>
            <pc:docMk/>
            <pc:sldMk cId="3893490996" sldId="4160"/>
            <ac:spMk id="26" creationId="{EBEA589B-D4B2-99A9-4BC4-23ED127B0A64}"/>
          </ac:spMkLst>
        </pc:spChg>
        <pc:spChg chg="mod ord">
          <ac:chgData name="Jean-Gabriel Cuby" userId="3ea988fe-0410-4e1c-8bf4-e777f99d3477" providerId="ADAL" clId="{6BDBCE7B-6B98-4CA8-B2B0-9C8761507341}" dt="2025-01-28T23:53:51.240" v="1401" actId="700"/>
          <ac:spMkLst>
            <pc:docMk/>
            <pc:sldMk cId="3893490996" sldId="4160"/>
            <ac:spMk id="27" creationId="{B1144532-880E-D5D5-135C-2B27C0D84621}"/>
          </ac:spMkLst>
        </pc:spChg>
        <pc:spChg chg="mod ord">
          <ac:chgData name="Jean-Gabriel Cuby" userId="3ea988fe-0410-4e1c-8bf4-e777f99d3477" providerId="ADAL" clId="{6BDBCE7B-6B98-4CA8-B2B0-9C8761507341}" dt="2025-01-28T23:53:51.240" v="1401" actId="700"/>
          <ac:spMkLst>
            <pc:docMk/>
            <pc:sldMk cId="3893490996" sldId="4160"/>
            <ac:spMk id="31" creationId="{57C54133-7542-B6EA-8641-BDCAA801C4E5}"/>
          </ac:spMkLst>
        </pc:spChg>
        <pc:grpChg chg="del">
          <ac:chgData name="Jean-Gabriel Cuby" userId="3ea988fe-0410-4e1c-8bf4-e777f99d3477" providerId="ADAL" clId="{6BDBCE7B-6B98-4CA8-B2B0-9C8761507341}" dt="2025-01-28T21:12:51.621" v="3" actId="478"/>
          <ac:grpSpMkLst>
            <pc:docMk/>
            <pc:sldMk cId="3893490996" sldId="4160"/>
            <ac:grpSpMk id="4" creationId="{EA43A41D-9D59-54C4-F6D6-53C9ACCFE13F}"/>
          </ac:grpSpMkLst>
        </pc:grpChg>
        <pc:grpChg chg="del">
          <ac:chgData name="Jean-Gabriel Cuby" userId="3ea988fe-0410-4e1c-8bf4-e777f99d3477" providerId="ADAL" clId="{6BDBCE7B-6B98-4CA8-B2B0-9C8761507341}" dt="2025-01-28T21:35:02.934" v="81" actId="478"/>
          <ac:grpSpMkLst>
            <pc:docMk/>
            <pc:sldMk cId="3893490996" sldId="4160"/>
            <ac:grpSpMk id="19" creationId="{98C01D8A-45C7-655A-BA99-AD8535E0C410}"/>
          </ac:grpSpMkLst>
        </pc:grpChg>
        <pc:graphicFrameChg chg="add del mod modGraphic">
          <ac:chgData name="Jean-Gabriel Cuby" userId="3ea988fe-0410-4e1c-8bf4-e777f99d3477" providerId="ADAL" clId="{6BDBCE7B-6B98-4CA8-B2B0-9C8761507341}" dt="2025-01-28T21:36:33.351" v="89" actId="478"/>
          <ac:graphicFrameMkLst>
            <pc:docMk/>
            <pc:sldMk cId="3893490996" sldId="4160"/>
            <ac:graphicFrameMk id="8" creationId="{65C062F6-55E1-803C-905F-A3928DE6FD6B}"/>
          </ac:graphicFrameMkLst>
        </pc:graphicFrameChg>
        <pc:picChg chg="add del mod">
          <ac:chgData name="Jean-Gabriel Cuby" userId="3ea988fe-0410-4e1c-8bf4-e777f99d3477" providerId="ADAL" clId="{6BDBCE7B-6B98-4CA8-B2B0-9C8761507341}" dt="2025-01-28T21:17:30.338" v="49" actId="478"/>
          <ac:picMkLst>
            <pc:docMk/>
            <pc:sldMk cId="3893490996" sldId="4160"/>
            <ac:picMk id="6" creationId="{6EC4C87F-87E0-5AB5-FB35-A20E801F9F82}"/>
          </ac:picMkLst>
        </pc:picChg>
        <pc:picChg chg="add mod">
          <ac:chgData name="Jean-Gabriel Cuby" userId="3ea988fe-0410-4e1c-8bf4-e777f99d3477" providerId="ADAL" clId="{6BDBCE7B-6B98-4CA8-B2B0-9C8761507341}" dt="2025-01-28T23:54:53.279" v="1415" actId="14100"/>
          <ac:picMkLst>
            <pc:docMk/>
            <pc:sldMk cId="3893490996" sldId="4160"/>
            <ac:picMk id="10" creationId="{A2BBCE23-11B3-24F0-79C3-624B0D73C160}"/>
          </ac:picMkLst>
        </pc:picChg>
        <pc:picChg chg="del">
          <ac:chgData name="Jean-Gabriel Cuby" userId="3ea988fe-0410-4e1c-8bf4-e777f99d3477" providerId="ADAL" clId="{6BDBCE7B-6B98-4CA8-B2B0-9C8761507341}" dt="2025-01-28T21:12:51.621" v="3" actId="478"/>
          <ac:picMkLst>
            <pc:docMk/>
            <pc:sldMk cId="3893490996" sldId="4160"/>
            <ac:picMk id="11" creationId="{739AD931-F386-1AE2-F7CE-545EBDC7C267}"/>
          </ac:picMkLst>
        </pc:picChg>
        <pc:picChg chg="del">
          <ac:chgData name="Jean-Gabriel Cuby" userId="3ea988fe-0410-4e1c-8bf4-e777f99d3477" providerId="ADAL" clId="{6BDBCE7B-6B98-4CA8-B2B0-9C8761507341}" dt="2025-01-28T21:12:54.269" v="4" actId="478"/>
          <ac:picMkLst>
            <pc:docMk/>
            <pc:sldMk cId="3893490996" sldId="4160"/>
            <ac:picMk id="13" creationId="{1A0CCE50-2A92-3926-4040-2A52F3A10A13}"/>
          </ac:picMkLst>
        </pc:picChg>
        <pc:picChg chg="del">
          <ac:chgData name="Jean-Gabriel Cuby" userId="3ea988fe-0410-4e1c-8bf4-e777f99d3477" providerId="ADAL" clId="{6BDBCE7B-6B98-4CA8-B2B0-9C8761507341}" dt="2025-01-28T21:35:39.450" v="83" actId="478"/>
          <ac:picMkLst>
            <pc:docMk/>
            <pc:sldMk cId="3893490996" sldId="4160"/>
            <ac:picMk id="16" creationId="{C5CE3560-F271-18A4-8E88-56130DE8EED7}"/>
          </ac:picMkLst>
        </pc:picChg>
        <pc:picChg chg="del">
          <ac:chgData name="Jean-Gabriel Cuby" userId="3ea988fe-0410-4e1c-8bf4-e777f99d3477" providerId="ADAL" clId="{6BDBCE7B-6B98-4CA8-B2B0-9C8761507341}" dt="2025-01-28T21:35:39.450" v="83" actId="478"/>
          <ac:picMkLst>
            <pc:docMk/>
            <pc:sldMk cId="3893490996" sldId="4160"/>
            <ac:picMk id="17" creationId="{1B8C8540-2EC1-D701-1FFE-F7AC6FB768D8}"/>
          </ac:picMkLst>
        </pc:picChg>
        <pc:picChg chg="del">
          <ac:chgData name="Jean-Gabriel Cuby" userId="3ea988fe-0410-4e1c-8bf4-e777f99d3477" providerId="ADAL" clId="{6BDBCE7B-6B98-4CA8-B2B0-9C8761507341}" dt="2025-01-28T21:35:01.919" v="80" actId="478"/>
          <ac:picMkLst>
            <pc:docMk/>
            <pc:sldMk cId="3893490996" sldId="4160"/>
            <ac:picMk id="25" creationId="{AB7CD8F0-1CA1-30CD-19EF-DDA96F550155}"/>
          </ac:picMkLst>
        </pc:picChg>
      </pc:sldChg>
      <pc:sldChg chg="addSp modSp mod modClrScheme chgLayout">
        <pc:chgData name="Jean-Gabriel Cuby" userId="3ea988fe-0410-4e1c-8bf4-e777f99d3477" providerId="ADAL" clId="{6BDBCE7B-6B98-4CA8-B2B0-9C8761507341}" dt="2025-01-29T00:21:37.090" v="1482" actId="1035"/>
        <pc:sldMkLst>
          <pc:docMk/>
          <pc:sldMk cId="3054328210" sldId="4161"/>
        </pc:sldMkLst>
        <pc:spChg chg="mod ord">
          <ac:chgData name="Jean-Gabriel Cuby" userId="3ea988fe-0410-4e1c-8bf4-e777f99d3477" providerId="ADAL" clId="{6BDBCE7B-6B98-4CA8-B2B0-9C8761507341}" dt="2025-01-28T23:55:03.733" v="1416" actId="700"/>
          <ac:spMkLst>
            <pc:docMk/>
            <pc:sldMk cId="3054328210" sldId="4161"/>
            <ac:spMk id="2" creationId="{EF636B79-CC84-58ED-8AF3-A021ECA2AC97}"/>
          </ac:spMkLst>
        </pc:spChg>
        <pc:spChg chg="add mod">
          <ac:chgData name="Jean-Gabriel Cuby" userId="3ea988fe-0410-4e1c-8bf4-e777f99d3477" providerId="ADAL" clId="{6BDBCE7B-6B98-4CA8-B2B0-9C8761507341}" dt="2025-01-29T00:21:37.090" v="1482" actId="1035"/>
          <ac:spMkLst>
            <pc:docMk/>
            <pc:sldMk cId="3054328210" sldId="4161"/>
            <ac:spMk id="3" creationId="{AB3D8315-C4DE-3541-5813-34B65B32F6EB}"/>
          </ac:spMkLst>
        </pc:spChg>
        <pc:spChg chg="add mod">
          <ac:chgData name="Jean-Gabriel Cuby" userId="3ea988fe-0410-4e1c-8bf4-e777f99d3477" providerId="ADAL" clId="{6BDBCE7B-6B98-4CA8-B2B0-9C8761507341}" dt="2025-01-28T22:47:37.671" v="577"/>
          <ac:spMkLst>
            <pc:docMk/>
            <pc:sldMk cId="3054328210" sldId="4161"/>
            <ac:spMk id="6" creationId="{5BB3E771-EEC8-CDB2-969B-99740A98E903}"/>
          </ac:spMkLst>
        </pc:spChg>
        <pc:spChg chg="mod ord">
          <ac:chgData name="Jean-Gabriel Cuby" userId="3ea988fe-0410-4e1c-8bf4-e777f99d3477" providerId="ADAL" clId="{6BDBCE7B-6B98-4CA8-B2B0-9C8761507341}" dt="2025-01-28T23:55:03.733" v="1416" actId="700"/>
          <ac:spMkLst>
            <pc:docMk/>
            <pc:sldMk cId="3054328210" sldId="4161"/>
            <ac:spMk id="138" creationId="{DA996A06-15B2-CECF-A42A-7DD0177CC430}"/>
          </ac:spMkLst>
        </pc:spChg>
        <pc:spChg chg="mod ord">
          <ac:chgData name="Jean-Gabriel Cuby" userId="3ea988fe-0410-4e1c-8bf4-e777f99d3477" providerId="ADAL" clId="{6BDBCE7B-6B98-4CA8-B2B0-9C8761507341}" dt="2025-01-29T00:08:23.232" v="1476" actId="20577"/>
          <ac:spMkLst>
            <pc:docMk/>
            <pc:sldMk cId="3054328210" sldId="4161"/>
            <ac:spMk id="139" creationId="{6E15C7DB-E706-FD97-0737-C3582F25D9AF}"/>
          </ac:spMkLst>
        </pc:spChg>
        <pc:spChg chg="mod ord">
          <ac:chgData name="Jean-Gabriel Cuby" userId="3ea988fe-0410-4e1c-8bf4-e777f99d3477" providerId="ADAL" clId="{6BDBCE7B-6B98-4CA8-B2B0-9C8761507341}" dt="2025-01-28T23:55:03.733" v="1416" actId="700"/>
          <ac:spMkLst>
            <pc:docMk/>
            <pc:sldMk cId="3054328210" sldId="4161"/>
            <ac:spMk id="147" creationId="{16D73FC1-E209-E4BC-F8DC-735075F3F540}"/>
          </ac:spMkLst>
        </pc:spChg>
        <pc:spChg chg="mod ord">
          <ac:chgData name="Jean-Gabriel Cuby" userId="3ea988fe-0410-4e1c-8bf4-e777f99d3477" providerId="ADAL" clId="{6BDBCE7B-6B98-4CA8-B2B0-9C8761507341}" dt="2025-01-28T23:55:03.733" v="1416" actId="700"/>
          <ac:spMkLst>
            <pc:docMk/>
            <pc:sldMk cId="3054328210" sldId="4161"/>
            <ac:spMk id="148" creationId="{D1943AC1-4006-0667-2E3D-E6CBD6FE9EA1}"/>
          </ac:spMkLst>
        </pc:spChg>
      </pc:sldChg>
      <pc:sldChg chg="del">
        <pc:chgData name="Jean-Gabriel Cuby" userId="3ea988fe-0410-4e1c-8bf4-e777f99d3477" providerId="ADAL" clId="{6BDBCE7B-6B98-4CA8-B2B0-9C8761507341}" dt="2025-01-29T01:04:07.827" v="1587" actId="47"/>
        <pc:sldMkLst>
          <pc:docMk/>
          <pc:sldMk cId="3896702101" sldId="4162"/>
        </pc:sldMkLst>
      </pc:sldChg>
      <pc:sldChg chg="del">
        <pc:chgData name="Jean-Gabriel Cuby" userId="3ea988fe-0410-4e1c-8bf4-e777f99d3477" providerId="ADAL" clId="{6BDBCE7B-6B98-4CA8-B2B0-9C8761507341}" dt="2025-01-28T22:12:59.815" v="511" actId="47"/>
        <pc:sldMkLst>
          <pc:docMk/>
          <pc:sldMk cId="892498331" sldId="4164"/>
        </pc:sldMkLst>
      </pc:sldChg>
      <pc:sldChg chg="modSp mod ord modClrScheme chgLayout">
        <pc:chgData name="Jean-Gabriel Cuby" userId="3ea988fe-0410-4e1c-8bf4-e777f99d3477" providerId="ADAL" clId="{6BDBCE7B-6B98-4CA8-B2B0-9C8761507341}" dt="2025-01-28T23:49:09.373" v="1371" actId="1076"/>
        <pc:sldMkLst>
          <pc:docMk/>
          <pc:sldMk cId="542210100" sldId="4165"/>
        </pc:sldMkLst>
        <pc:spChg chg="mod ord">
          <ac:chgData name="Jean-Gabriel Cuby" userId="3ea988fe-0410-4e1c-8bf4-e777f99d3477" providerId="ADAL" clId="{6BDBCE7B-6B98-4CA8-B2B0-9C8761507341}" dt="2025-01-28T23:49:09.373" v="1371" actId="1076"/>
          <ac:spMkLst>
            <pc:docMk/>
            <pc:sldMk cId="542210100" sldId="4165"/>
            <ac:spMk id="2" creationId="{D3CC79B9-44FC-72DE-26CF-4A763A59763D}"/>
          </ac:spMkLst>
        </pc:spChg>
        <pc:spChg chg="mod ord">
          <ac:chgData name="Jean-Gabriel Cuby" userId="3ea988fe-0410-4e1c-8bf4-e777f99d3477" providerId="ADAL" clId="{6BDBCE7B-6B98-4CA8-B2B0-9C8761507341}" dt="2025-01-28T23:48:39.356" v="1368" actId="700"/>
          <ac:spMkLst>
            <pc:docMk/>
            <pc:sldMk cId="542210100" sldId="4165"/>
            <ac:spMk id="3" creationId="{B6AD4500-7FA2-7254-23A2-A14F7073B13F}"/>
          </ac:spMkLst>
        </pc:spChg>
        <pc:spChg chg="mod ord">
          <ac:chgData name="Jean-Gabriel Cuby" userId="3ea988fe-0410-4e1c-8bf4-e777f99d3477" providerId="ADAL" clId="{6BDBCE7B-6B98-4CA8-B2B0-9C8761507341}" dt="2025-01-28T23:48:39.356" v="1368" actId="700"/>
          <ac:spMkLst>
            <pc:docMk/>
            <pc:sldMk cId="542210100" sldId="4165"/>
            <ac:spMk id="4" creationId="{D1F2D98A-8D5D-74FA-5AE6-F1500E65C3B3}"/>
          </ac:spMkLst>
        </pc:spChg>
        <pc:spChg chg="mod ord">
          <ac:chgData name="Jean-Gabriel Cuby" userId="3ea988fe-0410-4e1c-8bf4-e777f99d3477" providerId="ADAL" clId="{6BDBCE7B-6B98-4CA8-B2B0-9C8761507341}" dt="2025-01-28T23:48:39.356" v="1368" actId="700"/>
          <ac:spMkLst>
            <pc:docMk/>
            <pc:sldMk cId="542210100" sldId="4165"/>
            <ac:spMk id="5" creationId="{BCC44E41-1AC9-A0BB-D315-279A464C1D0A}"/>
          </ac:spMkLst>
        </pc:spChg>
        <pc:spChg chg="mod ord">
          <ac:chgData name="Jean-Gabriel Cuby" userId="3ea988fe-0410-4e1c-8bf4-e777f99d3477" providerId="ADAL" clId="{6BDBCE7B-6B98-4CA8-B2B0-9C8761507341}" dt="2025-01-28T23:48:39.356" v="1368" actId="700"/>
          <ac:spMkLst>
            <pc:docMk/>
            <pc:sldMk cId="542210100" sldId="4165"/>
            <ac:spMk id="6" creationId="{EF2C9F53-BE8B-D80B-5CCE-6E95855A834A}"/>
          </ac:spMkLst>
        </pc:spChg>
        <pc:picChg chg="mod">
          <ac:chgData name="Jean-Gabriel Cuby" userId="3ea988fe-0410-4e1c-8bf4-e777f99d3477" providerId="ADAL" clId="{6BDBCE7B-6B98-4CA8-B2B0-9C8761507341}" dt="2025-01-28T23:48:45.276" v="1369" actId="14100"/>
          <ac:picMkLst>
            <pc:docMk/>
            <pc:sldMk cId="542210100" sldId="4165"/>
            <ac:picMk id="20" creationId="{A8F54080-2E6E-C624-37B2-7BB0D910221B}"/>
          </ac:picMkLst>
        </pc:picChg>
      </pc:sldChg>
      <pc:sldChg chg="add del">
        <pc:chgData name="Jean-Gabriel Cuby" userId="3ea988fe-0410-4e1c-8bf4-e777f99d3477" providerId="ADAL" clId="{6BDBCE7B-6B98-4CA8-B2B0-9C8761507341}" dt="2025-01-28T22:12:59.815" v="511" actId="47"/>
        <pc:sldMkLst>
          <pc:docMk/>
          <pc:sldMk cId="881073652" sldId="4166"/>
        </pc:sldMkLst>
      </pc:sldChg>
      <pc:sldChg chg="add del">
        <pc:chgData name="Jean-Gabriel Cuby" userId="3ea988fe-0410-4e1c-8bf4-e777f99d3477" providerId="ADAL" clId="{6BDBCE7B-6B98-4CA8-B2B0-9C8761507341}" dt="2025-01-28T22:12:59.815" v="511" actId="47"/>
        <pc:sldMkLst>
          <pc:docMk/>
          <pc:sldMk cId="1079068341" sldId="4167"/>
        </pc:sldMkLst>
      </pc:sldChg>
      <pc:sldChg chg="addSp delSp modSp add mod ord modClrScheme chgLayout modNotesTx">
        <pc:chgData name="Jean-Gabriel Cuby" userId="3ea988fe-0410-4e1c-8bf4-e777f99d3477" providerId="ADAL" clId="{6BDBCE7B-6B98-4CA8-B2B0-9C8761507341}" dt="2025-01-28T23:53:32.272" v="1400" actId="1076"/>
        <pc:sldMkLst>
          <pc:docMk/>
          <pc:sldMk cId="1276839067" sldId="4168"/>
        </pc:sldMkLst>
        <pc:spChg chg="mod ord">
          <ac:chgData name="Jean-Gabriel Cuby" userId="3ea988fe-0410-4e1c-8bf4-e777f99d3477" providerId="ADAL" clId="{6BDBCE7B-6B98-4CA8-B2B0-9C8761507341}" dt="2025-01-28T23:53:16.155" v="1398" actId="700"/>
          <ac:spMkLst>
            <pc:docMk/>
            <pc:sldMk cId="1276839067" sldId="4168"/>
            <ac:spMk id="2" creationId="{28BE9DE9-EEE3-0BF6-A532-9608EDDAD02E}"/>
          </ac:spMkLst>
        </pc:spChg>
        <pc:spChg chg="add del mod ord">
          <ac:chgData name="Jean-Gabriel Cuby" userId="3ea988fe-0410-4e1c-8bf4-e777f99d3477" providerId="ADAL" clId="{6BDBCE7B-6B98-4CA8-B2B0-9C8761507341}" dt="2025-01-28T23:53:28.040" v="1399" actId="478"/>
          <ac:spMkLst>
            <pc:docMk/>
            <pc:sldMk cId="1276839067" sldId="4168"/>
            <ac:spMk id="7" creationId="{C1B70D24-89C5-5079-6E60-BCC848A0A89C}"/>
          </ac:spMkLst>
        </pc:spChg>
        <pc:spChg chg="mod">
          <ac:chgData name="Jean-Gabriel Cuby" userId="3ea988fe-0410-4e1c-8bf4-e777f99d3477" providerId="ADAL" clId="{6BDBCE7B-6B98-4CA8-B2B0-9C8761507341}" dt="2025-01-28T23:53:32.272" v="1400" actId="1076"/>
          <ac:spMkLst>
            <pc:docMk/>
            <pc:sldMk cId="1276839067" sldId="4168"/>
            <ac:spMk id="21" creationId="{E646C177-C682-07CF-60C7-D3E5EC7AD0D8}"/>
          </ac:spMkLst>
        </pc:spChg>
        <pc:spChg chg="mod">
          <ac:chgData name="Jean-Gabriel Cuby" userId="3ea988fe-0410-4e1c-8bf4-e777f99d3477" providerId="ADAL" clId="{6BDBCE7B-6B98-4CA8-B2B0-9C8761507341}" dt="2025-01-28T23:29:32.447" v="903" actId="20577"/>
          <ac:spMkLst>
            <pc:docMk/>
            <pc:sldMk cId="1276839067" sldId="4168"/>
            <ac:spMk id="23" creationId="{395A6B73-75DF-2E22-5522-9012070C99C3}"/>
          </ac:spMkLst>
        </pc:spChg>
        <pc:spChg chg="mod ord">
          <ac:chgData name="Jean-Gabriel Cuby" userId="3ea988fe-0410-4e1c-8bf4-e777f99d3477" providerId="ADAL" clId="{6BDBCE7B-6B98-4CA8-B2B0-9C8761507341}" dt="2025-01-28T23:53:16.155" v="1398" actId="700"/>
          <ac:spMkLst>
            <pc:docMk/>
            <pc:sldMk cId="1276839067" sldId="4168"/>
            <ac:spMk id="26" creationId="{71C1E236-0A56-737F-EA7B-387B75F474AF}"/>
          </ac:spMkLst>
        </pc:spChg>
        <pc:spChg chg="mod ord">
          <ac:chgData name="Jean-Gabriel Cuby" userId="3ea988fe-0410-4e1c-8bf4-e777f99d3477" providerId="ADAL" clId="{6BDBCE7B-6B98-4CA8-B2B0-9C8761507341}" dt="2025-01-28T23:53:16.155" v="1398" actId="700"/>
          <ac:spMkLst>
            <pc:docMk/>
            <pc:sldMk cId="1276839067" sldId="4168"/>
            <ac:spMk id="27" creationId="{9B158AF4-7276-42E3-B639-91F98869874F}"/>
          </ac:spMkLst>
        </pc:spChg>
        <pc:spChg chg="mod ord">
          <ac:chgData name="Jean-Gabriel Cuby" userId="3ea988fe-0410-4e1c-8bf4-e777f99d3477" providerId="ADAL" clId="{6BDBCE7B-6B98-4CA8-B2B0-9C8761507341}" dt="2025-01-28T23:53:16.155" v="1398" actId="700"/>
          <ac:spMkLst>
            <pc:docMk/>
            <pc:sldMk cId="1276839067" sldId="4168"/>
            <ac:spMk id="31" creationId="{17C7387D-5FB7-4C2F-2DB6-F1D3C662C07B}"/>
          </ac:spMkLst>
        </pc:spChg>
        <pc:picChg chg="add mod">
          <ac:chgData name="Jean-Gabriel Cuby" userId="3ea988fe-0410-4e1c-8bf4-e777f99d3477" providerId="ADAL" clId="{6BDBCE7B-6B98-4CA8-B2B0-9C8761507341}" dt="2025-01-28T22:12:42.726" v="508" actId="1076"/>
          <ac:picMkLst>
            <pc:docMk/>
            <pc:sldMk cId="1276839067" sldId="4168"/>
            <ac:picMk id="4" creationId="{B3B8575A-CDA6-25E6-C576-1E1B6E0B0C8E}"/>
          </ac:picMkLst>
        </pc:picChg>
        <pc:picChg chg="add mod">
          <ac:chgData name="Jean-Gabriel Cuby" userId="3ea988fe-0410-4e1c-8bf4-e777f99d3477" providerId="ADAL" clId="{6BDBCE7B-6B98-4CA8-B2B0-9C8761507341}" dt="2025-01-28T22:12:48.541" v="510" actId="1076"/>
          <ac:picMkLst>
            <pc:docMk/>
            <pc:sldMk cId="1276839067" sldId="4168"/>
            <ac:picMk id="6" creationId="{7E1C303D-18F5-2D2A-087B-4E98B2DE37C0}"/>
          </ac:picMkLst>
        </pc:picChg>
        <pc:picChg chg="del">
          <ac:chgData name="Jean-Gabriel Cuby" userId="3ea988fe-0410-4e1c-8bf4-e777f99d3477" providerId="ADAL" clId="{6BDBCE7B-6B98-4CA8-B2B0-9C8761507341}" dt="2025-01-28T21:59:20.844" v="338" actId="478"/>
          <ac:picMkLst>
            <pc:docMk/>
            <pc:sldMk cId="1276839067" sldId="4168"/>
            <ac:picMk id="10" creationId="{C9B03CE5-F89B-E96D-7C81-6DC176D104E4}"/>
          </ac:picMkLst>
        </pc:picChg>
      </pc:sldChg>
      <pc:sldChg chg="add del">
        <pc:chgData name="Jean-Gabriel Cuby" userId="3ea988fe-0410-4e1c-8bf4-e777f99d3477" providerId="ADAL" clId="{6BDBCE7B-6B98-4CA8-B2B0-9C8761507341}" dt="2025-01-28T23:05:35.816" v="734" actId="47"/>
        <pc:sldMkLst>
          <pc:docMk/>
          <pc:sldMk cId="3641681282" sldId="4223"/>
        </pc:sldMkLst>
      </pc:sldChg>
      <pc:sldChg chg="add del">
        <pc:chgData name="Jean-Gabriel Cuby" userId="3ea988fe-0410-4e1c-8bf4-e777f99d3477" providerId="ADAL" clId="{6BDBCE7B-6B98-4CA8-B2B0-9C8761507341}" dt="2025-01-28T23:05:28.781" v="733" actId="47"/>
        <pc:sldMkLst>
          <pc:docMk/>
          <pc:sldMk cId="1875435374" sldId="4258"/>
        </pc:sldMkLst>
      </pc:sldChg>
      <pc:sldChg chg="add del">
        <pc:chgData name="Jean-Gabriel Cuby" userId="3ea988fe-0410-4e1c-8bf4-e777f99d3477" providerId="ADAL" clId="{6BDBCE7B-6B98-4CA8-B2B0-9C8761507341}" dt="2025-01-28T23:05:28.781" v="733" actId="47"/>
        <pc:sldMkLst>
          <pc:docMk/>
          <pc:sldMk cId="175823639" sldId="4269"/>
        </pc:sldMkLst>
      </pc:sldChg>
      <pc:sldChg chg="add del">
        <pc:chgData name="Jean-Gabriel Cuby" userId="3ea988fe-0410-4e1c-8bf4-e777f99d3477" providerId="ADAL" clId="{6BDBCE7B-6B98-4CA8-B2B0-9C8761507341}" dt="2025-01-28T23:05:28.781" v="733" actId="47"/>
        <pc:sldMkLst>
          <pc:docMk/>
          <pc:sldMk cId="3602490365" sldId="4345"/>
        </pc:sldMkLst>
      </pc:sldChg>
      <pc:sldChg chg="modSp add mod modClrScheme chgLayout">
        <pc:chgData name="Jean-Gabriel Cuby" userId="3ea988fe-0410-4e1c-8bf4-e777f99d3477" providerId="ADAL" clId="{6BDBCE7B-6B98-4CA8-B2B0-9C8761507341}" dt="2025-01-28T23:49:42.190" v="1373" actId="700"/>
        <pc:sldMkLst>
          <pc:docMk/>
          <pc:sldMk cId="338270825" sldId="4375"/>
        </pc:sldMkLst>
        <pc:spChg chg="mod ord">
          <ac:chgData name="Jean-Gabriel Cuby" userId="3ea988fe-0410-4e1c-8bf4-e777f99d3477" providerId="ADAL" clId="{6BDBCE7B-6B98-4CA8-B2B0-9C8761507341}" dt="2025-01-28T23:49:42.190" v="1373" actId="700"/>
          <ac:spMkLst>
            <pc:docMk/>
            <pc:sldMk cId="338270825" sldId="4375"/>
            <ac:spMk id="2" creationId="{D31B7470-08DD-7145-110E-8775D9569AA3}"/>
          </ac:spMkLst>
        </pc:spChg>
        <pc:spChg chg="mod ord">
          <ac:chgData name="Jean-Gabriel Cuby" userId="3ea988fe-0410-4e1c-8bf4-e777f99d3477" providerId="ADAL" clId="{6BDBCE7B-6B98-4CA8-B2B0-9C8761507341}" dt="2025-01-28T23:49:42.190" v="1373" actId="700"/>
          <ac:spMkLst>
            <pc:docMk/>
            <pc:sldMk cId="338270825" sldId="4375"/>
            <ac:spMk id="3" creationId="{3D74E0CC-267E-B46F-A4EE-D65CA210AAC4}"/>
          </ac:spMkLst>
        </pc:spChg>
        <pc:spChg chg="mod ord">
          <ac:chgData name="Jean-Gabriel Cuby" userId="3ea988fe-0410-4e1c-8bf4-e777f99d3477" providerId="ADAL" clId="{6BDBCE7B-6B98-4CA8-B2B0-9C8761507341}" dt="2025-01-28T23:49:42.190" v="1373" actId="700"/>
          <ac:spMkLst>
            <pc:docMk/>
            <pc:sldMk cId="338270825" sldId="4375"/>
            <ac:spMk id="4" creationId="{F34B3D36-D49A-008E-BC82-46AED928428E}"/>
          </ac:spMkLst>
        </pc:spChg>
        <pc:spChg chg="mod ord">
          <ac:chgData name="Jean-Gabriel Cuby" userId="3ea988fe-0410-4e1c-8bf4-e777f99d3477" providerId="ADAL" clId="{6BDBCE7B-6B98-4CA8-B2B0-9C8761507341}" dt="2025-01-28T23:49:42.190" v="1373" actId="700"/>
          <ac:spMkLst>
            <pc:docMk/>
            <pc:sldMk cId="338270825" sldId="4375"/>
            <ac:spMk id="5" creationId="{04513908-AC7B-1EC5-9785-B08D7E2411BD}"/>
          </ac:spMkLst>
        </pc:spChg>
        <pc:spChg chg="mod ord">
          <ac:chgData name="Jean-Gabriel Cuby" userId="3ea988fe-0410-4e1c-8bf4-e777f99d3477" providerId="ADAL" clId="{6BDBCE7B-6B98-4CA8-B2B0-9C8761507341}" dt="2025-01-28T23:49:42.190" v="1373" actId="700"/>
          <ac:spMkLst>
            <pc:docMk/>
            <pc:sldMk cId="338270825" sldId="4375"/>
            <ac:spMk id="6" creationId="{19B5659A-0C05-06A9-8219-416B01A865CD}"/>
          </ac:spMkLst>
        </pc:spChg>
      </pc:sldChg>
      <pc:sldChg chg="add del">
        <pc:chgData name="Jean-Gabriel Cuby" userId="3ea988fe-0410-4e1c-8bf4-e777f99d3477" providerId="ADAL" clId="{6BDBCE7B-6B98-4CA8-B2B0-9C8761507341}" dt="2025-01-28T23:05:35.816" v="734" actId="47"/>
        <pc:sldMkLst>
          <pc:docMk/>
          <pc:sldMk cId="4022282600" sldId="4378"/>
        </pc:sldMkLst>
      </pc:sldChg>
      <pc:sldChg chg="add del">
        <pc:chgData name="Jean-Gabriel Cuby" userId="3ea988fe-0410-4e1c-8bf4-e777f99d3477" providerId="ADAL" clId="{6BDBCE7B-6B98-4CA8-B2B0-9C8761507341}" dt="2025-01-28T23:05:35.816" v="734" actId="47"/>
        <pc:sldMkLst>
          <pc:docMk/>
          <pc:sldMk cId="1607107069" sldId="4379"/>
        </pc:sldMkLst>
      </pc:sldChg>
      <pc:sldChg chg="modSp add mod modClrScheme chgLayout">
        <pc:chgData name="Jean-Gabriel Cuby" userId="3ea988fe-0410-4e1c-8bf4-e777f99d3477" providerId="ADAL" clId="{6BDBCE7B-6B98-4CA8-B2B0-9C8761507341}" dt="2025-01-28T23:48:12.661" v="1367" actId="27636"/>
        <pc:sldMkLst>
          <pc:docMk/>
          <pc:sldMk cId="1225367861" sldId="4385"/>
        </pc:sldMkLst>
        <pc:spChg chg="mod ord">
          <ac:chgData name="Jean-Gabriel Cuby" userId="3ea988fe-0410-4e1c-8bf4-e777f99d3477" providerId="ADAL" clId="{6BDBCE7B-6B98-4CA8-B2B0-9C8761507341}" dt="2025-01-28T23:47:58.466" v="1362" actId="700"/>
          <ac:spMkLst>
            <pc:docMk/>
            <pc:sldMk cId="1225367861" sldId="4385"/>
            <ac:spMk id="2" creationId="{6A7694F1-4ABB-06BE-0529-65A504AC5466}"/>
          </ac:spMkLst>
        </pc:spChg>
        <pc:spChg chg="mod ord">
          <ac:chgData name="Jean-Gabriel Cuby" userId="3ea988fe-0410-4e1c-8bf4-e777f99d3477" providerId="ADAL" clId="{6BDBCE7B-6B98-4CA8-B2B0-9C8761507341}" dt="2025-01-28T23:48:12.661" v="1367" actId="27636"/>
          <ac:spMkLst>
            <pc:docMk/>
            <pc:sldMk cId="1225367861" sldId="4385"/>
            <ac:spMk id="3" creationId="{0C5820A3-2A27-BC2E-C505-BB1793485C67}"/>
          </ac:spMkLst>
        </pc:spChg>
        <pc:spChg chg="mod ord">
          <ac:chgData name="Jean-Gabriel Cuby" userId="3ea988fe-0410-4e1c-8bf4-e777f99d3477" providerId="ADAL" clId="{6BDBCE7B-6B98-4CA8-B2B0-9C8761507341}" dt="2025-01-28T23:47:58.466" v="1362" actId="700"/>
          <ac:spMkLst>
            <pc:docMk/>
            <pc:sldMk cId="1225367861" sldId="4385"/>
            <ac:spMk id="4" creationId="{31414F5A-3BFC-ECCC-FD3A-68D5D7479D05}"/>
          </ac:spMkLst>
        </pc:spChg>
        <pc:spChg chg="mod ord">
          <ac:chgData name="Jean-Gabriel Cuby" userId="3ea988fe-0410-4e1c-8bf4-e777f99d3477" providerId="ADAL" clId="{6BDBCE7B-6B98-4CA8-B2B0-9C8761507341}" dt="2025-01-28T23:47:58.466" v="1362" actId="700"/>
          <ac:spMkLst>
            <pc:docMk/>
            <pc:sldMk cId="1225367861" sldId="4385"/>
            <ac:spMk id="5" creationId="{BC8C5249-EB33-D76E-C9C7-404EBF2C4C06}"/>
          </ac:spMkLst>
        </pc:spChg>
        <pc:spChg chg="mod ord">
          <ac:chgData name="Jean-Gabriel Cuby" userId="3ea988fe-0410-4e1c-8bf4-e777f99d3477" providerId="ADAL" clId="{6BDBCE7B-6B98-4CA8-B2B0-9C8761507341}" dt="2025-01-28T23:47:58.466" v="1362" actId="700"/>
          <ac:spMkLst>
            <pc:docMk/>
            <pc:sldMk cId="1225367861" sldId="4385"/>
            <ac:spMk id="6" creationId="{8435EAA3-359E-779A-836B-34C04AD953A3}"/>
          </ac:spMkLst>
        </pc:spChg>
        <pc:spChg chg="mod">
          <ac:chgData name="Jean-Gabriel Cuby" userId="3ea988fe-0410-4e1c-8bf4-e777f99d3477" providerId="ADAL" clId="{6BDBCE7B-6B98-4CA8-B2B0-9C8761507341}" dt="2025-01-28T23:35:21.419" v="956" actId="1076"/>
          <ac:spMkLst>
            <pc:docMk/>
            <pc:sldMk cId="1225367861" sldId="4385"/>
            <ac:spMk id="13" creationId="{D9516D9C-E72E-E0C6-40A0-2B3584CCC4A8}"/>
          </ac:spMkLst>
        </pc:spChg>
      </pc:sldChg>
      <pc:sldChg chg="add del">
        <pc:chgData name="Jean-Gabriel Cuby" userId="3ea988fe-0410-4e1c-8bf4-e777f99d3477" providerId="ADAL" clId="{6BDBCE7B-6B98-4CA8-B2B0-9C8761507341}" dt="2025-01-29T00:01:14.951" v="1427" actId="47"/>
        <pc:sldMkLst>
          <pc:docMk/>
          <pc:sldMk cId="1058252768" sldId="4386"/>
        </pc:sldMkLst>
      </pc:sldChg>
      <pc:sldChg chg="add del">
        <pc:chgData name="Jean-Gabriel Cuby" userId="3ea988fe-0410-4e1c-8bf4-e777f99d3477" providerId="ADAL" clId="{6BDBCE7B-6B98-4CA8-B2B0-9C8761507341}" dt="2025-01-28T23:05:28.781" v="733" actId="47"/>
        <pc:sldMkLst>
          <pc:docMk/>
          <pc:sldMk cId="3824794190" sldId="4390"/>
        </pc:sldMkLst>
      </pc:sldChg>
      <pc:sldChg chg="add del">
        <pc:chgData name="Jean-Gabriel Cuby" userId="3ea988fe-0410-4e1c-8bf4-e777f99d3477" providerId="ADAL" clId="{6BDBCE7B-6B98-4CA8-B2B0-9C8761507341}" dt="2025-01-28T23:05:28.781" v="733" actId="47"/>
        <pc:sldMkLst>
          <pc:docMk/>
          <pc:sldMk cId="618742562" sldId="4391"/>
        </pc:sldMkLst>
      </pc:sldChg>
      <pc:sldChg chg="add">
        <pc:chgData name="Jean-Gabriel Cuby" userId="3ea988fe-0410-4e1c-8bf4-e777f99d3477" providerId="ADAL" clId="{6BDBCE7B-6B98-4CA8-B2B0-9C8761507341}" dt="2025-01-28T22:47:50.177" v="578"/>
        <pc:sldMkLst>
          <pc:docMk/>
          <pc:sldMk cId="2659743649" sldId="4392"/>
        </pc:sldMkLst>
      </pc:sldChg>
      <pc:sldChg chg="modSp add del mod">
        <pc:chgData name="Jean-Gabriel Cuby" userId="3ea988fe-0410-4e1c-8bf4-e777f99d3477" providerId="ADAL" clId="{6BDBCE7B-6B98-4CA8-B2B0-9C8761507341}" dt="2025-01-28T23:03:08.249" v="728" actId="47"/>
        <pc:sldMkLst>
          <pc:docMk/>
          <pc:sldMk cId="1631367777" sldId="4393"/>
        </pc:sldMkLst>
        <pc:spChg chg="mod">
          <ac:chgData name="Jean-Gabriel Cuby" userId="3ea988fe-0410-4e1c-8bf4-e777f99d3477" providerId="ADAL" clId="{6BDBCE7B-6B98-4CA8-B2B0-9C8761507341}" dt="2025-01-28T23:02:27.876" v="726" actId="20577"/>
          <ac:spMkLst>
            <pc:docMk/>
            <pc:sldMk cId="1631367777" sldId="4393"/>
            <ac:spMk id="2" creationId="{EE740D96-E255-4050-A067-7D3E7774D7FE}"/>
          </ac:spMkLst>
        </pc:spChg>
      </pc:sldChg>
      <pc:sldChg chg="modSp add del mod">
        <pc:chgData name="Jean-Gabriel Cuby" userId="3ea988fe-0410-4e1c-8bf4-e777f99d3477" providerId="ADAL" clId="{6BDBCE7B-6B98-4CA8-B2B0-9C8761507341}" dt="2025-01-28T23:02:09.093" v="709" actId="47"/>
        <pc:sldMkLst>
          <pc:docMk/>
          <pc:sldMk cId="2703002897" sldId="4394"/>
        </pc:sldMkLst>
        <pc:spChg chg="mod">
          <ac:chgData name="Jean-Gabriel Cuby" userId="3ea988fe-0410-4e1c-8bf4-e777f99d3477" providerId="ADAL" clId="{6BDBCE7B-6B98-4CA8-B2B0-9C8761507341}" dt="2025-01-28T22:58:36.221" v="615" actId="20577"/>
          <ac:spMkLst>
            <pc:docMk/>
            <pc:sldMk cId="2703002897" sldId="4394"/>
            <ac:spMk id="2" creationId="{1EF114FF-560A-5989-3FFE-2A2699A3A0DB}"/>
          </ac:spMkLst>
        </pc:spChg>
        <pc:spChg chg="mod">
          <ac:chgData name="Jean-Gabriel Cuby" userId="3ea988fe-0410-4e1c-8bf4-e777f99d3477" providerId="ADAL" clId="{6BDBCE7B-6B98-4CA8-B2B0-9C8761507341}" dt="2025-01-28T22:59:39.865" v="670" actId="15"/>
          <ac:spMkLst>
            <pc:docMk/>
            <pc:sldMk cId="2703002897" sldId="4394"/>
            <ac:spMk id="3" creationId="{86D97724-6C66-BFB9-3E57-7AC1A002822B}"/>
          </ac:spMkLst>
        </pc:spChg>
        <pc:picChg chg="mod">
          <ac:chgData name="Jean-Gabriel Cuby" userId="3ea988fe-0410-4e1c-8bf4-e777f99d3477" providerId="ADAL" clId="{6BDBCE7B-6B98-4CA8-B2B0-9C8761507341}" dt="2025-01-28T22:59:52.516" v="671" actId="1076"/>
          <ac:picMkLst>
            <pc:docMk/>
            <pc:sldMk cId="2703002897" sldId="4394"/>
            <ac:picMk id="8" creationId="{06C33CB0-BC54-6DD4-AD63-2CFEAAE2ABBC}"/>
          </ac:picMkLst>
        </pc:picChg>
      </pc:sldChg>
      <pc:sldChg chg="add del">
        <pc:chgData name="Jean-Gabriel Cuby" userId="3ea988fe-0410-4e1c-8bf4-e777f99d3477" providerId="ADAL" clId="{6BDBCE7B-6B98-4CA8-B2B0-9C8761507341}" dt="2025-01-28T22:50:47.210" v="591"/>
        <pc:sldMkLst>
          <pc:docMk/>
          <pc:sldMk cId="3672200513" sldId="4394"/>
        </pc:sldMkLst>
      </pc:sldChg>
      <pc:sldChg chg="add del">
        <pc:chgData name="Jean-Gabriel Cuby" userId="3ea988fe-0410-4e1c-8bf4-e777f99d3477" providerId="ADAL" clId="{6BDBCE7B-6B98-4CA8-B2B0-9C8761507341}" dt="2025-01-28T23:03:08.249" v="728" actId="47"/>
        <pc:sldMkLst>
          <pc:docMk/>
          <pc:sldMk cId="3777699447" sldId="4395"/>
        </pc:sldMkLst>
      </pc:sldChg>
      <pc:sldChg chg="addSp modSp add mod ord modClrScheme chgLayout">
        <pc:chgData name="Jean-Gabriel Cuby" userId="3ea988fe-0410-4e1c-8bf4-e777f99d3477" providerId="ADAL" clId="{6BDBCE7B-6B98-4CA8-B2B0-9C8761507341}" dt="2025-01-29T00:38:55.558" v="1586" actId="14100"/>
        <pc:sldMkLst>
          <pc:docMk/>
          <pc:sldMk cId="3307218621" sldId="4398"/>
        </pc:sldMkLst>
        <pc:spChg chg="mod ord">
          <ac:chgData name="Jean-Gabriel Cuby" userId="3ea988fe-0410-4e1c-8bf4-e777f99d3477" providerId="ADAL" clId="{6BDBCE7B-6B98-4CA8-B2B0-9C8761507341}" dt="2025-01-28T23:49:53.843" v="1374" actId="700"/>
          <ac:spMkLst>
            <pc:docMk/>
            <pc:sldMk cId="3307218621" sldId="4398"/>
            <ac:spMk id="2" creationId="{F3859CE6-6F5A-79F2-D49E-7B8C66B6E95B}"/>
          </ac:spMkLst>
        </pc:spChg>
        <pc:spChg chg="mod ord">
          <ac:chgData name="Jean-Gabriel Cuby" userId="3ea988fe-0410-4e1c-8bf4-e777f99d3477" providerId="ADAL" clId="{6BDBCE7B-6B98-4CA8-B2B0-9C8761507341}" dt="2025-01-29T00:36:45.983" v="1573" actId="20577"/>
          <ac:spMkLst>
            <pc:docMk/>
            <pc:sldMk cId="3307218621" sldId="4398"/>
            <ac:spMk id="3" creationId="{A6DC7441-9416-BA6D-4617-0391D828E9ED}"/>
          </ac:spMkLst>
        </pc:spChg>
        <pc:spChg chg="mod ord">
          <ac:chgData name="Jean-Gabriel Cuby" userId="3ea988fe-0410-4e1c-8bf4-e777f99d3477" providerId="ADAL" clId="{6BDBCE7B-6B98-4CA8-B2B0-9C8761507341}" dt="2025-01-28T23:49:53.843" v="1374" actId="700"/>
          <ac:spMkLst>
            <pc:docMk/>
            <pc:sldMk cId="3307218621" sldId="4398"/>
            <ac:spMk id="4" creationId="{AA00DCAE-A520-EBC8-26F2-EBC27DC91A1A}"/>
          </ac:spMkLst>
        </pc:spChg>
        <pc:spChg chg="mod ord">
          <ac:chgData name="Jean-Gabriel Cuby" userId="3ea988fe-0410-4e1c-8bf4-e777f99d3477" providerId="ADAL" clId="{6BDBCE7B-6B98-4CA8-B2B0-9C8761507341}" dt="2025-01-28T23:49:53.843" v="1374" actId="700"/>
          <ac:spMkLst>
            <pc:docMk/>
            <pc:sldMk cId="3307218621" sldId="4398"/>
            <ac:spMk id="5" creationId="{78F66D0D-602E-58EE-801D-BA24A5856A7A}"/>
          </ac:spMkLst>
        </pc:spChg>
        <pc:spChg chg="mod ord">
          <ac:chgData name="Jean-Gabriel Cuby" userId="3ea988fe-0410-4e1c-8bf4-e777f99d3477" providerId="ADAL" clId="{6BDBCE7B-6B98-4CA8-B2B0-9C8761507341}" dt="2025-01-28T23:49:53.843" v="1374" actId="700"/>
          <ac:spMkLst>
            <pc:docMk/>
            <pc:sldMk cId="3307218621" sldId="4398"/>
            <ac:spMk id="6" creationId="{65E62B53-5962-C1B2-52EC-06FC6CD8DF50}"/>
          </ac:spMkLst>
        </pc:spChg>
        <pc:picChg chg="mod">
          <ac:chgData name="Jean-Gabriel Cuby" userId="3ea988fe-0410-4e1c-8bf4-e777f99d3477" providerId="ADAL" clId="{6BDBCE7B-6B98-4CA8-B2B0-9C8761507341}" dt="2025-01-29T00:37:52.667" v="1574" actId="1076"/>
          <ac:picMkLst>
            <pc:docMk/>
            <pc:sldMk cId="3307218621" sldId="4398"/>
            <ac:picMk id="12" creationId="{00923634-668C-56D0-4281-B601B94D848C}"/>
          </ac:picMkLst>
        </pc:picChg>
        <pc:picChg chg="add mod ord">
          <ac:chgData name="Jean-Gabriel Cuby" userId="3ea988fe-0410-4e1c-8bf4-e777f99d3477" providerId="ADAL" clId="{6BDBCE7B-6B98-4CA8-B2B0-9C8761507341}" dt="2025-01-29T00:38:55.558" v="1586" actId="14100"/>
          <ac:picMkLst>
            <pc:docMk/>
            <pc:sldMk cId="3307218621" sldId="4398"/>
            <ac:picMk id="14" creationId="{BB6DA8C8-C935-FA21-62C7-EEB5CE965367}"/>
          </ac:picMkLst>
        </pc:picChg>
      </pc:sldChg>
      <pc:sldChg chg="modSp add mod ord modClrScheme chgLayout">
        <pc:chgData name="Jean-Gabriel Cuby" userId="3ea988fe-0410-4e1c-8bf4-e777f99d3477" providerId="ADAL" clId="{6BDBCE7B-6B98-4CA8-B2B0-9C8761507341}" dt="2025-01-28T23:51:01.488" v="1385" actId="27636"/>
        <pc:sldMkLst>
          <pc:docMk/>
          <pc:sldMk cId="4140153415" sldId="4399"/>
        </pc:sldMkLst>
        <pc:spChg chg="mod ord">
          <ac:chgData name="Jean-Gabriel Cuby" userId="3ea988fe-0410-4e1c-8bf4-e777f99d3477" providerId="ADAL" clId="{6BDBCE7B-6B98-4CA8-B2B0-9C8761507341}" dt="2025-01-28T23:50:42.562" v="1382" actId="700"/>
          <ac:spMkLst>
            <pc:docMk/>
            <pc:sldMk cId="4140153415" sldId="4399"/>
            <ac:spMk id="2" creationId="{EE740D96-E255-4050-A067-7D3E7774D7FE}"/>
          </ac:spMkLst>
        </pc:spChg>
        <pc:spChg chg="mod ord">
          <ac:chgData name="Jean-Gabriel Cuby" userId="3ea988fe-0410-4e1c-8bf4-e777f99d3477" providerId="ADAL" clId="{6BDBCE7B-6B98-4CA8-B2B0-9C8761507341}" dt="2025-01-28T23:51:01.488" v="1385" actId="27636"/>
          <ac:spMkLst>
            <pc:docMk/>
            <pc:sldMk cId="4140153415" sldId="4399"/>
            <ac:spMk id="3" creationId="{8DFCE4B8-BBA3-B31B-7244-A20F4D337A93}"/>
          </ac:spMkLst>
        </pc:spChg>
        <pc:spChg chg="mod ord">
          <ac:chgData name="Jean-Gabriel Cuby" userId="3ea988fe-0410-4e1c-8bf4-e777f99d3477" providerId="ADAL" clId="{6BDBCE7B-6B98-4CA8-B2B0-9C8761507341}" dt="2025-01-28T23:50:42.562" v="1382" actId="700"/>
          <ac:spMkLst>
            <pc:docMk/>
            <pc:sldMk cId="4140153415" sldId="4399"/>
            <ac:spMk id="4" creationId="{54B8145C-B247-2923-095E-E0E541EF43A1}"/>
          </ac:spMkLst>
        </pc:spChg>
        <pc:spChg chg="mod ord">
          <ac:chgData name="Jean-Gabriel Cuby" userId="3ea988fe-0410-4e1c-8bf4-e777f99d3477" providerId="ADAL" clId="{6BDBCE7B-6B98-4CA8-B2B0-9C8761507341}" dt="2025-01-28T23:50:42.562" v="1382" actId="700"/>
          <ac:spMkLst>
            <pc:docMk/>
            <pc:sldMk cId="4140153415" sldId="4399"/>
            <ac:spMk id="5" creationId="{F8DDC243-8120-57C8-A4E9-821F7016328D}"/>
          </ac:spMkLst>
        </pc:spChg>
        <pc:spChg chg="mod ord">
          <ac:chgData name="Jean-Gabriel Cuby" userId="3ea988fe-0410-4e1c-8bf4-e777f99d3477" providerId="ADAL" clId="{6BDBCE7B-6B98-4CA8-B2B0-9C8761507341}" dt="2025-01-28T23:50:42.562" v="1382" actId="700"/>
          <ac:spMkLst>
            <pc:docMk/>
            <pc:sldMk cId="4140153415" sldId="4399"/>
            <ac:spMk id="6" creationId="{A9062975-2733-1AB2-A0D9-19DE7720C97B}"/>
          </ac:spMkLst>
        </pc:spChg>
      </pc:sldChg>
      <pc:sldChg chg="addSp delSp modSp new mod">
        <pc:chgData name="Jean-Gabriel Cuby" userId="3ea988fe-0410-4e1c-8bf4-e777f99d3477" providerId="ADAL" clId="{6BDBCE7B-6B98-4CA8-B2B0-9C8761507341}" dt="2025-01-28T23:41:42.769" v="1357" actId="1076"/>
        <pc:sldMkLst>
          <pc:docMk/>
          <pc:sldMk cId="3328521828" sldId="4400"/>
        </pc:sldMkLst>
        <pc:spChg chg="del">
          <ac:chgData name="Jean-Gabriel Cuby" userId="3ea988fe-0410-4e1c-8bf4-e777f99d3477" providerId="ADAL" clId="{6BDBCE7B-6B98-4CA8-B2B0-9C8761507341}" dt="2025-01-28T23:41:32.251" v="1352"/>
          <ac:spMkLst>
            <pc:docMk/>
            <pc:sldMk cId="3328521828" sldId="4400"/>
            <ac:spMk id="3" creationId="{C42DD7C3-3F79-1C4F-541B-C807517110E3}"/>
          </ac:spMkLst>
        </pc:spChg>
        <pc:picChg chg="add mod">
          <ac:chgData name="Jean-Gabriel Cuby" userId="3ea988fe-0410-4e1c-8bf4-e777f99d3477" providerId="ADAL" clId="{6BDBCE7B-6B98-4CA8-B2B0-9C8761507341}" dt="2025-01-28T23:41:30.204" v="1351" actId="1076"/>
          <ac:picMkLst>
            <pc:docMk/>
            <pc:sldMk cId="3328521828" sldId="4400"/>
            <ac:picMk id="8" creationId="{4AA3F08F-B866-CBAC-5347-577E9E8FB8CB}"/>
          </ac:picMkLst>
        </pc:picChg>
        <pc:picChg chg="add mod">
          <ac:chgData name="Jean-Gabriel Cuby" userId="3ea988fe-0410-4e1c-8bf4-e777f99d3477" providerId="ADAL" clId="{6BDBCE7B-6B98-4CA8-B2B0-9C8761507341}" dt="2025-01-28T23:41:42.769" v="1357" actId="1076"/>
          <ac:picMkLst>
            <pc:docMk/>
            <pc:sldMk cId="3328521828" sldId="4400"/>
            <ac:picMk id="10" creationId="{4C8202F9-F4CF-A6EE-1D15-74C8CE19016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9D6F2-EA60-334D-81E7-12F70E0CC71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8549D-0C92-7443-A569-B6EF0134F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8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76E82462-A402-20B8-A8F7-05041ACB4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>
            <a:extLst>
              <a:ext uri="{FF2B5EF4-FFF2-40B4-BE49-F238E27FC236}">
                <a16:creationId xmlns:a16="http://schemas.microsoft.com/office/drawing/2014/main" id="{F7ECC3F1-1208-F035-8D8D-A35A6BCFE5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5:notes">
            <a:extLst>
              <a:ext uri="{FF2B5EF4-FFF2-40B4-BE49-F238E27FC236}">
                <a16:creationId xmlns:a16="http://schemas.microsoft.com/office/drawing/2014/main" id="{11ED3829-9836-59B8-51B6-BE14918A30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:notes">
            <a:extLst>
              <a:ext uri="{FF2B5EF4-FFF2-40B4-BE49-F238E27FC236}">
                <a16:creationId xmlns:a16="http://schemas.microsoft.com/office/drawing/2014/main" id="{99D56873-1549-C9DE-938E-25030714B81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503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3B8549D-0C92-7443-A569-B6EF0134F12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222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026b5449b9_34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76;g2026b5449b9_34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7708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CMR10"/>
              </a:rPr>
              <a:t>apparent disk-averaged temperature change appears during a transit.</a:t>
            </a:r>
          </a:p>
          <a:p>
            <a:pPr algn="l"/>
            <a:r>
              <a:rPr lang="en-US" sz="1800" b="0" i="0" u="none" strike="noStrike" baseline="0" dirty="0">
                <a:latin typeface="CMR10"/>
              </a:rPr>
              <a:t>This change in the disk-averaged temperature is designated as </a:t>
            </a:r>
            <a:r>
              <a:rPr lang="en-US" sz="1800" b="0" i="0" u="none" strike="noStrike" baseline="0" dirty="0" err="1">
                <a:latin typeface="CMR10"/>
              </a:rPr>
              <a:t>d</a:t>
            </a:r>
            <a:r>
              <a:rPr lang="en-US" sz="1800" b="0" i="0" u="none" strike="noStrike" baseline="0" dirty="0" err="1">
                <a:latin typeface="CMTI10"/>
              </a:rPr>
              <a:t>Temp</a:t>
            </a:r>
            <a:endParaRPr lang="en-US" sz="1800" b="0" i="0" u="none" strike="noStrike" baseline="0" dirty="0">
              <a:latin typeface="CMR9"/>
            </a:endParaRPr>
          </a:p>
          <a:p>
            <a:pPr algn="l"/>
            <a:r>
              <a:rPr lang="en-US" sz="1800" b="0" i="0" u="none" strike="noStrike" baseline="0" dirty="0" err="1">
                <a:latin typeface="CMR9"/>
              </a:rPr>
              <a:t>d</a:t>
            </a:r>
            <a:r>
              <a:rPr lang="en-US" sz="1800" b="0" i="0" u="none" strike="noStrike" baseline="0" dirty="0" err="1">
                <a:latin typeface="CMTI9"/>
              </a:rPr>
              <a:t>Temp</a:t>
            </a:r>
            <a:r>
              <a:rPr lang="en-US" sz="1800" b="0" i="0" u="none" strike="noStrike" baseline="0" dirty="0">
                <a:latin typeface="CMTI9"/>
              </a:rPr>
              <a:t> </a:t>
            </a:r>
            <a:r>
              <a:rPr lang="en-US" sz="1800" b="0" i="0" u="none" strike="noStrike" baseline="0" dirty="0">
                <a:latin typeface="CMR9"/>
              </a:rPr>
              <a:t>time series of four HD189733 b transit observed with </a:t>
            </a:r>
            <a:r>
              <a:rPr lang="en-US" sz="1800" b="0" i="0" u="none" strike="noStrike" baseline="0" dirty="0" err="1">
                <a:latin typeface="CMR9"/>
              </a:rPr>
              <a:t>SPIRou</a:t>
            </a:r>
            <a:r>
              <a:rPr lang="en-US" sz="1800" b="0" i="0" u="none" strike="noStrike" baseline="0" dirty="0">
                <a:latin typeface="CMR9"/>
              </a:rPr>
              <a:t> and phase-binned values. One notes the </a:t>
            </a:r>
            <a:r>
              <a:rPr lang="en-US" sz="1800" b="0" i="0" u="none" strike="noStrike" baseline="0" dirty="0">
                <a:latin typeface="CMSY9"/>
              </a:rPr>
              <a:t>∼</a:t>
            </a:r>
            <a:r>
              <a:rPr lang="en-US" sz="1800" b="0" i="0" u="none" strike="noStrike" baseline="0" dirty="0">
                <a:latin typeface="CMR9"/>
              </a:rPr>
              <a:t>1K</a:t>
            </a:r>
          </a:p>
          <a:p>
            <a:pPr algn="l"/>
            <a:r>
              <a:rPr lang="en-US" sz="1800" b="0" i="0" u="none" strike="noStrike" baseline="0" dirty="0">
                <a:latin typeface="CMR9"/>
              </a:rPr>
              <a:t>increase in the apparent temperature of the host star close to ingress and egress as cooler regions of the stellar disk are masked</a:t>
            </a:r>
          </a:p>
          <a:p>
            <a:pPr algn="l"/>
            <a:r>
              <a:rPr lang="en-US" sz="1800" b="0" i="0" u="none" strike="noStrike" baseline="0" dirty="0">
                <a:latin typeface="CMR9"/>
              </a:rPr>
              <a:t>by the planet. The beige domain corresponds to the window between 1</a:t>
            </a:r>
            <a:r>
              <a:rPr lang="en-US" sz="1800" b="0" i="0" u="none" strike="noStrike" baseline="0" dirty="0">
                <a:latin typeface="CMR6"/>
              </a:rPr>
              <a:t>st </a:t>
            </a:r>
            <a:r>
              <a:rPr lang="en-US" sz="1800" b="0" i="0" u="none" strike="noStrike" baseline="0" dirty="0">
                <a:latin typeface="CMR9"/>
              </a:rPr>
              <a:t>and 4</a:t>
            </a:r>
            <a:r>
              <a:rPr lang="en-US" sz="1800" b="0" i="0" u="none" strike="noStrike" baseline="0" dirty="0">
                <a:latin typeface="CMR6"/>
              </a:rPr>
              <a:t>th </a:t>
            </a:r>
            <a:r>
              <a:rPr lang="en-US" sz="1800" b="0" i="0" u="none" strike="noStrike" baseline="0" dirty="0">
                <a:latin typeface="CMR9"/>
              </a:rPr>
              <a:t>contact for an impact parameter of 0.69.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710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D8492-5193-C5CE-481C-292D95EF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2C3534-7F68-D220-83B9-30D3E3C977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E86EA6-1DDB-A1BF-3E56-D9704648C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AdvOTf9433e2d"/>
              </a:rPr>
              <a:t>We identi</a:t>
            </a:r>
            <a:r>
              <a:rPr lang="en-US" sz="1800" b="0" i="0" u="none" strike="noStrike" baseline="0" dirty="0">
                <a:latin typeface="AdvOTf9433e2d+fb"/>
              </a:rPr>
              <a:t>fi</a:t>
            </a:r>
            <a:r>
              <a:rPr lang="en-US" sz="1800" b="0" i="0" u="none" strike="noStrike" baseline="0" dirty="0">
                <a:latin typeface="AdvOTf9433e2d"/>
              </a:rPr>
              <a:t>ed this satellite as a resolved </a:t>
            </a:r>
            <a:r>
              <a:rPr lang="en-US" sz="1800" b="0" i="0" u="none" strike="noStrike" baseline="0" dirty="0" err="1">
                <a:latin typeface="AdvOTf9433e2d"/>
              </a:rPr>
              <a:t>overdensity</a:t>
            </a:r>
            <a:r>
              <a:rPr lang="en-US" sz="1800" b="0" i="0" u="none" strike="noStrike" baseline="0" dirty="0">
                <a:latin typeface="AdvOTf9433e2d"/>
              </a:rPr>
              <a:t> of stars consistent with an old, metal-poor isochrone in the deep, wide-</a:t>
            </a:r>
            <a:r>
              <a:rPr lang="en-US" sz="1800" b="0" i="0" u="none" strike="noStrike" baseline="0" dirty="0">
                <a:latin typeface="AdvOTf9433e2d+fb"/>
              </a:rPr>
              <a:t>fi</a:t>
            </a:r>
            <a:r>
              <a:rPr lang="en-US" sz="1800" b="0" i="0" u="none" strike="noStrike" baseline="0" dirty="0">
                <a:latin typeface="AdvOTf9433e2d"/>
              </a:rPr>
              <a:t>eld survey UNIONS. With radial velocities </a:t>
            </a:r>
            <a:r>
              <a:rPr lang="en-US" sz="1800" b="0" i="0" u="none" strike="noStrike" baseline="0" dirty="0">
                <a:latin typeface="AdvOTb0c9bf5d"/>
              </a:rPr>
              <a:t>(</a:t>
            </a:r>
            <a:r>
              <a:rPr lang="en-US" sz="1800" b="0" i="0" u="none" strike="noStrike" baseline="0" dirty="0">
                <a:latin typeface="AdvOTf9433e2d"/>
              </a:rPr>
              <a:t>from Keck</a:t>
            </a:r>
            <a:r>
              <a:rPr lang="en-US" sz="1800" b="0" i="0" u="none" strike="noStrike" baseline="0" dirty="0">
                <a:latin typeface="AdvTT691e30a0"/>
              </a:rPr>
              <a:t>/</a:t>
            </a:r>
            <a:r>
              <a:rPr lang="en-US" sz="1800" b="0" i="0" u="none" strike="noStrike" baseline="0" dirty="0">
                <a:latin typeface="AdvOTf9433e2d"/>
              </a:rPr>
              <a:t>DEIMOS</a:t>
            </a:r>
            <a:r>
              <a:rPr lang="en-US" sz="1800" b="0" i="0" u="none" strike="noStrike" baseline="0" dirty="0">
                <a:latin typeface="AdvOTb0c9bf5d"/>
              </a:rPr>
              <a:t>) </a:t>
            </a:r>
            <a:r>
              <a:rPr lang="en-US" sz="1800" b="0" i="0" u="none" strike="noStrike" baseline="0" dirty="0">
                <a:latin typeface="AdvOTf9433e2d"/>
              </a:rPr>
              <a:t>and proper motions </a:t>
            </a:r>
            <a:r>
              <a:rPr lang="en-US" sz="1800" b="0" i="0" u="none" strike="noStrike" baseline="0" dirty="0">
                <a:latin typeface="AdvOTb0c9bf5d"/>
              </a:rPr>
              <a:t>(</a:t>
            </a:r>
            <a:r>
              <a:rPr lang="en-US" sz="1800" b="0" i="0" u="none" strike="noStrike" baseline="0" dirty="0">
                <a:latin typeface="AdvOTf9433e2d"/>
              </a:rPr>
              <a:t>from Gaia</a:t>
            </a:r>
            <a:r>
              <a:rPr lang="en-US" sz="1800" b="0" i="0" u="none" strike="noStrike" baseline="0" dirty="0">
                <a:latin typeface="AdvOTb0c9bf5d"/>
              </a:rPr>
              <a:t>)</a:t>
            </a:r>
            <a:r>
              <a:rPr lang="en-US" sz="1800" b="0" i="0" u="none" strike="noStrike" baseline="0" dirty="0">
                <a:latin typeface="AdvOTf9433e2d"/>
              </a:rPr>
              <a:t>, we have con</a:t>
            </a:r>
            <a:r>
              <a:rPr lang="en-US" sz="1800" b="0" i="0" u="none" strike="noStrike" baseline="0" dirty="0">
                <a:latin typeface="AdvOTf9433e2d+fb"/>
              </a:rPr>
              <a:t>fi</a:t>
            </a:r>
            <a:r>
              <a:rPr lang="en-US" sz="1800" b="0" i="0" u="none" strike="noStrike" baseline="0" dirty="0">
                <a:latin typeface="AdvOTf9433e2d"/>
              </a:rPr>
              <a:t>rmed that UMa3</a:t>
            </a:r>
            <a:r>
              <a:rPr lang="en-US" sz="1800" b="0" i="0" u="none" strike="noStrike" baseline="0" dirty="0">
                <a:latin typeface="AdvTT691e30a0"/>
              </a:rPr>
              <a:t>/</a:t>
            </a:r>
            <a:r>
              <a:rPr lang="en-US" sz="1800" b="0" i="0" u="none" strike="noStrike" baseline="0" dirty="0">
                <a:latin typeface="AdvOTf9433e2d"/>
              </a:rPr>
              <a:t>U1 is a coherent system. We have measured an intrinsic velocity dispersion of</a:t>
            </a:r>
            <a:r>
              <a:rPr lang="en-US" sz="1800" b="0" i="0" u="none" strike="noStrike" baseline="0" dirty="0">
                <a:latin typeface="EuclidSymbol"/>
              </a:rPr>
              <a:t> </a:t>
            </a:r>
            <a:r>
              <a:rPr lang="en-US" sz="1800" b="0" i="0" u="none" strike="noStrike" baseline="0" dirty="0">
                <a:latin typeface="TimesLTStd-Roman"/>
              </a:rPr>
              <a:t>3.7</a:t>
            </a:r>
            <a:r>
              <a:rPr lang="en-US" sz="1800" b="0" i="0" u="none" strike="noStrike" baseline="0" dirty="0">
                <a:latin typeface="EuclidSymbol"/>
              </a:rPr>
              <a:t>-</a:t>
            </a:r>
            <a:r>
              <a:rPr lang="en-US" sz="1800" b="0" i="0" u="none" strike="noStrike" baseline="0" dirty="0">
                <a:latin typeface="TimesLTStd-Roman"/>
              </a:rPr>
              <a:t>1.0+1.4 </a:t>
            </a:r>
            <a:r>
              <a:rPr lang="en-US" sz="1800" b="0" i="0" u="none" strike="noStrike" baseline="0" dirty="0">
                <a:latin typeface="AdvOTf9433e2d"/>
              </a:rPr>
              <a:t>km s</a:t>
            </a:r>
            <a:r>
              <a:rPr lang="en-US" sz="1800" b="0" i="0" u="none" strike="noStrike" baseline="0" dirty="0">
                <a:latin typeface="AdvTTab7e17fd+22"/>
              </a:rPr>
              <a:t>−</a:t>
            </a:r>
            <a:r>
              <a:rPr lang="en-US" sz="1800" b="0" i="0" u="none" strike="noStrike" baseline="0" dirty="0">
                <a:latin typeface="AdvOTf9433e2d"/>
              </a:rPr>
              <a:t>1, which could be interpreted as the signature of a massive dark matter halo.</a:t>
            </a:r>
            <a:endParaRPr lang="en-US" sz="1800" b="0" i="0" u="none" strike="noStrike" baseline="0" dirty="0">
              <a:latin typeface="AdvOTb0c9bf5d"/>
            </a:endParaRPr>
          </a:p>
          <a:p>
            <a:pPr algn="l"/>
            <a:r>
              <a:rPr lang="en-US" sz="1800" b="0" i="0" u="none" strike="noStrike" baseline="0" dirty="0">
                <a:latin typeface="AdvOTf9433e2d"/>
              </a:rPr>
              <a:t>UMa3</a:t>
            </a:r>
            <a:r>
              <a:rPr lang="en-US" sz="1800" b="0" i="0" u="none" strike="noStrike" baseline="0" dirty="0">
                <a:latin typeface="AdvTT691e30a0"/>
              </a:rPr>
              <a:t>/</a:t>
            </a:r>
            <a:r>
              <a:rPr lang="en-US" sz="1800" b="0" i="0" u="none" strike="noStrike" baseline="0" dirty="0">
                <a:latin typeface="AdvOTf9433e2d"/>
              </a:rPr>
              <a:t>U1 is the least luminous known satellite of the Milky 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latin typeface="AdvOTf9433e2d"/>
              </a:rPr>
              <a:t>Ultrafaint dwarf galaxies </a:t>
            </a:r>
            <a:r>
              <a:rPr lang="en-US" sz="1800" b="0" i="0" u="none" strike="noStrike" baseline="0" dirty="0">
                <a:latin typeface="AdvOTb0c9bf5d"/>
              </a:rPr>
              <a:t>(</a:t>
            </a:r>
            <a:r>
              <a:rPr lang="en-US" sz="1800" b="0" i="0" u="none" strike="noStrike" baseline="0" dirty="0">
                <a:latin typeface="AdvOTf9433e2d"/>
              </a:rPr>
              <a:t>UFDs</a:t>
            </a:r>
            <a:r>
              <a:rPr lang="en-US" sz="1800" b="0" i="0" u="none" strike="noStrike" baseline="0" dirty="0">
                <a:latin typeface="AdvOTb0c9bf5d"/>
              </a:rPr>
              <a:t>).</a:t>
            </a:r>
          </a:p>
          <a:p>
            <a:pPr algn="l"/>
            <a:endParaRPr lang="en-US" sz="1800" b="0" i="0" u="none" strike="noStrike" baseline="0" dirty="0">
              <a:latin typeface="CMR9"/>
            </a:endParaRPr>
          </a:p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110E7-E110-A230-CDAE-2498090DDB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786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549D-0C92-7443-A569-B6EF0134F1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63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549D-0C92-7443-A569-B6EF0134F1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0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0CC36-62D8-4B2F-7EE2-CF139F877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0DBF05-92F2-CAA1-82FE-85B8F9300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4A43-B3B7-3485-0E15-2A7B6D76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BC12C-953B-72C6-6E24-85D6B4F3F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Subaru User's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68309-CB8B-F4D3-686C-D2ED25DB6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5ADF-A1B3-4098-8709-41994720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68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CA5E-03ED-2F7C-ADBE-BDFDB1C10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39FA5-01F9-FFD8-C9F8-01262CD9F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ED6FA-7659-79B9-082E-35C0CA06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AC507-06D6-F86E-4758-99D672F2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Subaru User's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BFFD0-21B7-8E8B-0574-89CA8513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5ADF-A1B3-4098-8709-41994720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EE05-F948-46A8-87C0-11C002C8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715B4-73F3-12A3-1C5C-D8FAF8A0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FAD24-7391-6DE4-3DDB-943F642E9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Subaru User's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EDDD6-EA8D-899E-B4DF-2295493E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5ADF-A1B3-4098-8709-41994720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6301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4E235-1B9C-2ADE-D620-2C5AD2817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93B6B-CBDD-4E1A-D241-458F3E6A9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C162A-A6D1-6866-4BA2-BFBE4C10E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2666D-5F4F-B41B-F52A-0F89957D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Subaru User's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786BC-4E0B-13B8-00D5-E009D135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0CF3-A4CF-4A54-97E4-AAFF7CA20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45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4E6F-6F7A-587F-2040-BAA305901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1C52F-3D4F-D2CF-CB36-9F7BCE67B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00FD1-75CD-CBE9-8DCB-30DB261A6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FA33F-6E69-7EAF-14EF-B5AFC64CE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Subaru User's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DA768-E8F1-46A9-3486-3C1FE0F1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0CF3-A4CF-4A54-97E4-AAFF7CA203A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7AD18C-35B8-C993-681C-C27A40487DD7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24940"/>
            <a:ext cx="1051560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93C9BAD-F896-C630-EC9B-CE69F16E7EF2}"/>
              </a:ext>
            </a:extLst>
          </p:cNvPr>
          <p:cNvSpPr/>
          <p:nvPr userDrawn="1"/>
        </p:nvSpPr>
        <p:spPr>
          <a:xfrm>
            <a:off x="838200" y="6423660"/>
            <a:ext cx="10515600" cy="2133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15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966F1-A02C-21D4-6CB3-A7F0A95AB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146E9-100E-52E1-CEA3-EAC88F18E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D7C4E-13BD-EB3F-591C-E07E5189F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D196C-EDDC-A7A5-A83F-DFE97C23A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Subaru User's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7B014-72EF-B3F5-6790-381BDA88D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95ADF-A1B3-4098-8709-419947200D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29A0B-6AC6-84F2-5E7A-4F71535531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21792" r="80227" b="24432"/>
          <a:stretch/>
        </p:blipFill>
        <p:spPr>
          <a:xfrm>
            <a:off x="11371469" y="23460"/>
            <a:ext cx="788023" cy="8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0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87656-5B32-04C1-C7DF-35DAC3991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A7F60-B538-F00A-E9D5-084EB99F0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4BA1B-9943-39DC-1FD9-EAEF8ECCF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1/29/2025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05DF2-9346-7C70-0EAC-51B3DF608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Subaru User's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DD40F-952A-F764-F336-6B6DF5173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A340CF3-A4CF-4A54-97E4-AAFF7CA203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EDF30A-FDE0-01A5-2E05-2C979D3C6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21792" r="80227" b="24432"/>
          <a:stretch/>
        </p:blipFill>
        <p:spPr>
          <a:xfrm>
            <a:off x="11371469" y="23460"/>
            <a:ext cx="788023" cy="8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5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11" Type="http://schemas.openxmlformats.org/officeDocument/2006/relationships/image" Target="../media/image15.png"/><Relationship Id="rId5" Type="http://schemas.openxmlformats.org/officeDocument/2006/relationships/image" Target="../media/image11.jpg"/><Relationship Id="rId10" Type="http://schemas.openxmlformats.org/officeDocument/2006/relationships/hyperlink" Target="https://drive.google.com/file/d/1CJU8sc2sNkHanvui8chcZ8ytMhu3nsFM/view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www.honolulumagazine.com/the-sacred-history-of-maunakea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4.jpg"/><Relationship Id="rId17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11" Type="http://schemas.openxmlformats.org/officeDocument/2006/relationships/image" Target="../media/image33.gif"/><Relationship Id="rId5" Type="http://schemas.openxmlformats.org/officeDocument/2006/relationships/image" Target="../media/image28.jpg"/><Relationship Id="rId15" Type="http://schemas.openxmlformats.org/officeDocument/2006/relationships/image" Target="../media/image37.JPG"/><Relationship Id="rId10" Type="http://schemas.openxmlformats.org/officeDocument/2006/relationships/image" Target="../media/image32.png"/><Relationship Id="rId19" Type="http://schemas.openxmlformats.org/officeDocument/2006/relationships/image" Target="../media/image4.jpg"/><Relationship Id="rId4" Type="http://schemas.openxmlformats.org/officeDocument/2006/relationships/image" Target="../media/image27.jpg"/><Relationship Id="rId9" Type="http://schemas.openxmlformats.org/officeDocument/2006/relationships/image" Target="../media/image31.png"/><Relationship Id="rId14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7.JP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&#10;&#10;Description automatically generated">
            <a:extLst>
              <a:ext uri="{FF2B5EF4-FFF2-40B4-BE49-F238E27FC236}">
                <a16:creationId xmlns:a16="http://schemas.microsoft.com/office/drawing/2014/main" id="{EC5E1E4B-CB69-3A65-716C-37CC95812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093" y="-861255"/>
            <a:ext cx="12291602" cy="7782317"/>
          </a:xfrm>
          <a:prstGeom prst="rect">
            <a:avLst/>
          </a:prstGeom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5020" y="5192712"/>
            <a:ext cx="4038600" cy="13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"/>
          <p:cNvSpPr txBox="1">
            <a:spLocks noGrp="1"/>
          </p:cNvSpPr>
          <p:nvPr>
            <p:ph type="ctrTitle"/>
          </p:nvPr>
        </p:nvSpPr>
        <p:spPr>
          <a:xfrm>
            <a:off x="165471" y="1068837"/>
            <a:ext cx="12582304" cy="45131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Canada France Hawai’i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Telescope (CFHT)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Subaru Users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Meeting FY2024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Jean-Gabriel Cuby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Executive Director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A1F40ED-BB24-B51D-6A7A-F1E504545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672" y="815420"/>
            <a:ext cx="3790837" cy="629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5148B6-6F30-BAE3-CFCC-997CF79F032C}"/>
              </a:ext>
            </a:extLst>
          </p:cNvPr>
          <p:cNvSpPr txBox="1"/>
          <p:nvPr/>
        </p:nvSpPr>
        <p:spPr>
          <a:xfrm>
            <a:off x="9495357" y="46736"/>
            <a:ext cx="1664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Agencies</a:t>
            </a: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9A9958FD-3556-A396-BB33-15190F5E4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261" y="1501939"/>
            <a:ext cx="1522940" cy="152294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D1DAC5D-F626-0AB2-9E15-A0EB38393C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679" y="1543081"/>
            <a:ext cx="1306950" cy="1306950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4256B94F-29B1-DF0D-2DFE-6930AE817B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9666" y="4891008"/>
            <a:ext cx="2884979" cy="73201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01F5CCF-3A22-2527-808B-7D0AEC7B1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1857" y="5896510"/>
            <a:ext cx="5455400" cy="7320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EF595-F2ED-F295-67D4-9271EEA03D39}"/>
              </a:ext>
            </a:extLst>
          </p:cNvPr>
          <p:cNvSpPr txBox="1"/>
          <p:nvPr/>
        </p:nvSpPr>
        <p:spPr>
          <a:xfrm>
            <a:off x="8758954" y="4265815"/>
            <a:ext cx="3246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Associate Partners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C79B9-44FC-72DE-26CF-4A763A597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80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Publications : Impact of Legacy Surveys (LS) and Large Programs (LP) vs. PI programs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D4500-7FA2-7254-23A2-A14F7073B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 programs: since 1980</a:t>
            </a:r>
          </a:p>
          <a:p>
            <a:r>
              <a:rPr lang="en-US" dirty="0"/>
              <a:t>CFHTLS : Legacy Survey carried out between 2003 and 2008. 450 nights</a:t>
            </a:r>
          </a:p>
          <a:p>
            <a:r>
              <a:rPr lang="en-US" dirty="0"/>
              <a:t>Large Programs: 20 programs since 2008, between 30 and 300+ nights allocation per program.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2D98A-8D5D-74FA-5AE6-F1500E65C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44E41-1AC9-A0BB-D315-279A464C1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Subaru User's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9F53-BE8B-D80B-5CCE-6E95855A8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575E-4796-E14A-BAB7-8F963F42B520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D92AA76-1D09-A48A-088B-279D78750E32}"/>
              </a:ext>
            </a:extLst>
          </p:cNvPr>
          <p:cNvGraphicFramePr>
            <a:graphicFrameLocks noGrp="1"/>
          </p:cNvGraphicFramePr>
          <p:nvPr/>
        </p:nvGraphicFramePr>
        <p:xfrm>
          <a:off x="387859" y="3994559"/>
          <a:ext cx="11702005" cy="2573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71865">
                  <a:extLst>
                    <a:ext uri="{9D8B030D-6E8A-4147-A177-3AD203B41FA5}">
                      <a16:colId xmlns:a16="http://schemas.microsoft.com/office/drawing/2014/main" val="2761761695"/>
                    </a:ext>
                  </a:extLst>
                </a:gridCol>
                <a:gridCol w="1985058">
                  <a:extLst>
                    <a:ext uri="{9D8B030D-6E8A-4147-A177-3AD203B41FA5}">
                      <a16:colId xmlns:a16="http://schemas.microsoft.com/office/drawing/2014/main" val="2958887803"/>
                    </a:ext>
                  </a:extLst>
                </a:gridCol>
                <a:gridCol w="1620455">
                  <a:extLst>
                    <a:ext uri="{9D8B030D-6E8A-4147-A177-3AD203B41FA5}">
                      <a16:colId xmlns:a16="http://schemas.microsoft.com/office/drawing/2014/main" val="2794980846"/>
                    </a:ext>
                  </a:extLst>
                </a:gridCol>
                <a:gridCol w="1724627">
                  <a:extLst>
                    <a:ext uri="{9D8B030D-6E8A-4147-A177-3AD203B41FA5}">
                      <a16:colId xmlns:a16="http://schemas.microsoft.com/office/drawing/2014/main" val="2229407669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u="none" strike="noStrike" dirty="0">
                          <a:effectLst/>
                        </a:rPr>
                        <a:t>Number of</a:t>
                      </a:r>
                      <a:br>
                        <a:rPr lang="en-US" sz="2400" b="1" u="none" strike="noStrike" dirty="0">
                          <a:effectLst/>
                        </a:rPr>
                      </a:br>
                      <a:r>
                        <a:rPr lang="en-US" sz="2400" b="1" u="none" strike="noStrike" dirty="0">
                          <a:effectLst/>
                        </a:rPr>
                        <a:t>Publications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0500" marR="3175" marT="31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u="none" strike="noStrike">
                          <a:effectLst/>
                        </a:rPr>
                        <a:t>Number of</a:t>
                      </a:r>
                      <a:br>
                        <a:rPr lang="en-US" sz="2400" b="1" u="none" strike="noStrike">
                          <a:effectLst/>
                        </a:rPr>
                      </a:br>
                      <a:r>
                        <a:rPr lang="en-US" sz="2400" b="1" u="none" strike="noStrike">
                          <a:effectLst/>
                        </a:rPr>
                        <a:t>Nights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u="none" strike="noStrike" dirty="0">
                          <a:effectLst/>
                        </a:rPr>
                        <a:t>Publications</a:t>
                      </a:r>
                      <a:br>
                        <a:rPr lang="en-US" sz="2400" b="1" u="none" strike="noStrike" dirty="0">
                          <a:effectLst/>
                        </a:rPr>
                      </a:br>
                      <a:r>
                        <a:rPr lang="en-US" sz="2400" b="1" u="none" strike="noStrike" dirty="0">
                          <a:effectLst/>
                        </a:rPr>
                        <a:t>per night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8936822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u="none" strike="noStrike" dirty="0">
                          <a:effectLst/>
                        </a:rPr>
                        <a:t>PI programs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</a:rPr>
                        <a:t>3481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</a:rPr>
                        <a:t>~42 years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</a:rPr>
                        <a:t>0.30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80787321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u="none" strike="noStrike" dirty="0">
                          <a:effectLst/>
                        </a:rPr>
                        <a:t>LPs (excluding CFHT-LS, and recent / ongoing LPs)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0" marR="3175" marT="31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</a:rPr>
                        <a:t>918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</a:rPr>
                        <a:t>1220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</a:rPr>
                        <a:t>0.75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324340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u="none" strike="noStrike" dirty="0">
                          <a:effectLst/>
                        </a:rPr>
                        <a:t>CFHT-LS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</a:rPr>
                        <a:t>666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</a:rPr>
                        <a:t>450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</a:rPr>
                        <a:t>1.5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4249192373"/>
                  </a:ext>
                </a:extLst>
              </a:tr>
            </a:tbl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F7F77C18-7D08-1B17-A1A8-C3D2E58BFBCB}"/>
              </a:ext>
            </a:extLst>
          </p:cNvPr>
          <p:cNvSpPr/>
          <p:nvPr/>
        </p:nvSpPr>
        <p:spPr>
          <a:xfrm>
            <a:off x="10287204" y="3549772"/>
            <a:ext cx="1904796" cy="3059981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F54080-2E6E-C624-37B2-7BB0D9102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99" y="1690688"/>
            <a:ext cx="8381626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1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02CD3-9554-ECAF-A703-520FDBB27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94F1-4ABB-06BE-0529-65A504AC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Surveys (in prep)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820A3-2A27-BC2E-C505-BB1793485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384799" cy="4530725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MegaCam</a:t>
            </a:r>
            <a:endParaRPr lang="en-US" dirty="0"/>
          </a:p>
          <a:p>
            <a:pPr lvl="1"/>
            <a:r>
              <a:rPr lang="en-US" dirty="0"/>
              <a:t>u-band “all-sky” survey, reference for 10+ years</a:t>
            </a:r>
          </a:p>
          <a:p>
            <a:pPr lvl="1"/>
            <a:r>
              <a:rPr lang="en-US" dirty="0"/>
              <a:t>Photo-z and / or Target selection for massive spectroscopic surveys</a:t>
            </a:r>
          </a:p>
          <a:p>
            <a:pPr lvl="2"/>
            <a:r>
              <a:rPr lang="en-US" dirty="0"/>
              <a:t>Ex: Pristine, UNIONS/Euclid</a:t>
            </a:r>
            <a:endParaRPr lang="haw-US" dirty="0"/>
          </a:p>
          <a:p>
            <a:pPr lvl="1"/>
            <a:r>
              <a:rPr lang="haw-US" dirty="0"/>
              <a:t>Preparation and/or follow-up of Euclid &amp; Roman</a:t>
            </a:r>
            <a:endParaRPr lang="en-US" dirty="0"/>
          </a:p>
          <a:p>
            <a:pPr lvl="1"/>
            <a:r>
              <a:rPr lang="en-US" dirty="0"/>
              <a:t>Time-domain</a:t>
            </a:r>
            <a:r>
              <a:rPr lang="haw-US" dirty="0"/>
              <a:t>, follow-up and monitoring of</a:t>
            </a:r>
            <a:r>
              <a:rPr lang="en-US" dirty="0"/>
              <a:t> alerts from</a:t>
            </a:r>
            <a:r>
              <a:rPr lang="haw-US" dirty="0"/>
              <a:t> Rubin, LVK, CTA, </a:t>
            </a:r>
            <a:r>
              <a:rPr lang="en-US" dirty="0"/>
              <a:t>GRB missions, </a:t>
            </a:r>
            <a:r>
              <a:rPr lang="haw-US" dirty="0"/>
              <a:t>IceCube/KM3Ne</a:t>
            </a:r>
            <a:r>
              <a:rPr lang="en-US" dirty="0"/>
              <a:t>T</a:t>
            </a:r>
            <a:r>
              <a:rPr lang="haw-US" dirty="0"/>
              <a:t>, etc.</a:t>
            </a:r>
            <a:endParaRPr lang="en-US" dirty="0"/>
          </a:p>
          <a:p>
            <a:r>
              <a:rPr lang="haw-US" dirty="0"/>
              <a:t>Wenaokeao</a:t>
            </a:r>
          </a:p>
          <a:p>
            <a:pPr lvl="1"/>
            <a:r>
              <a:rPr lang="en-US" dirty="0"/>
              <a:t>Exoplanet science: detection and characterization, atmospheres, etc.</a:t>
            </a:r>
          </a:p>
          <a:p>
            <a:pPr lvl="1"/>
            <a:r>
              <a:rPr lang="en-US" dirty="0"/>
              <a:t>Stellar magnetism</a:t>
            </a:r>
          </a:p>
          <a:p>
            <a:pPr lvl="1"/>
            <a:r>
              <a:rPr lang="en-US" dirty="0"/>
              <a:t>Planet formation</a:t>
            </a:r>
          </a:p>
          <a:p>
            <a:pPr lvl="1"/>
            <a:r>
              <a:rPr lang="haw-US" dirty="0"/>
              <a:t>Galactic archeology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14F5A-3BFC-ECCC-FD3A-68D5D7479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C5249-EB33-D76E-C9C7-404EBF2C4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Subaru User's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5EAA3-359E-779A-836B-34C04AD95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0CF3-A4CF-4A54-97E4-AAFF7CA203A6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8A9608-84BB-3EED-8D24-9B751F72E3DA}"/>
              </a:ext>
            </a:extLst>
          </p:cNvPr>
          <p:cNvGrpSpPr>
            <a:grpSpLocks noChangeAspect="1"/>
          </p:cNvGrpSpPr>
          <p:nvPr/>
        </p:nvGrpSpPr>
        <p:grpSpPr>
          <a:xfrm>
            <a:off x="7294281" y="1453887"/>
            <a:ext cx="4664471" cy="2626404"/>
            <a:chOff x="679405" y="3156493"/>
            <a:chExt cx="5923185" cy="33351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29AF39-5861-9CF1-2556-8125C141B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5" y="3156493"/>
              <a:ext cx="5923185" cy="33351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ED97A1-953E-E9A6-F1B4-57E5F4BBB27C}"/>
                </a:ext>
              </a:extLst>
            </p:cNvPr>
            <p:cNvSpPr txBox="1"/>
            <p:nvPr/>
          </p:nvSpPr>
          <p:spPr>
            <a:xfrm>
              <a:off x="817199" y="6022691"/>
              <a:ext cx="5515474" cy="429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Credit: CFIS-UNIONS / CFHT / J.-C. </a:t>
              </a:r>
              <a:r>
                <a:rPr lang="en-US" sz="1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Cuillandre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E3E982-BDA4-FE31-33AC-4EADB017B122}"/>
              </a:ext>
            </a:extLst>
          </p:cNvPr>
          <p:cNvGrpSpPr>
            <a:grpSpLocks noChangeAspect="1"/>
          </p:cNvGrpSpPr>
          <p:nvPr/>
        </p:nvGrpSpPr>
        <p:grpSpPr>
          <a:xfrm>
            <a:off x="7575884" y="4001294"/>
            <a:ext cx="3706634" cy="2914916"/>
            <a:chOff x="7199605" y="1027907"/>
            <a:chExt cx="4860439" cy="3822273"/>
          </a:xfrm>
        </p:grpSpPr>
        <p:pic>
          <p:nvPicPr>
            <p:cNvPr id="11" name="Cadieux_et_al_2022_Fig14_TOI1452_Hmag100.png">
              <a:extLst>
                <a:ext uri="{FF2B5EF4-FFF2-40B4-BE49-F238E27FC236}">
                  <a16:creationId xmlns:a16="http://schemas.microsoft.com/office/drawing/2014/main" id="{BFE3B92C-C9AF-8159-BCA0-9F321C9A8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474"/>
            <a:stretch/>
          </p:blipFill>
          <p:spPr bwMode="auto">
            <a:xfrm>
              <a:off x="7199605" y="1027907"/>
              <a:ext cx="4860439" cy="358834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C5FC07-AC05-9A7B-0257-B78B1FA27580}"/>
                </a:ext>
              </a:extLst>
            </p:cNvPr>
            <p:cNvSpPr txBox="1"/>
            <p:nvPr/>
          </p:nvSpPr>
          <p:spPr>
            <a:xfrm>
              <a:off x="7980555" y="1123429"/>
              <a:ext cx="3062056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Cadieux et al., 2022</a:t>
              </a:r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516D9C-E72E-E0C6-40A0-2B3584CCC4A8}"/>
                </a:ext>
              </a:extLst>
            </p:cNvPr>
            <p:cNvSpPr txBox="1"/>
            <p:nvPr/>
          </p:nvSpPr>
          <p:spPr>
            <a:xfrm>
              <a:off x="7980555" y="2711198"/>
              <a:ext cx="2722351" cy="2138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500"/>
                </a:spcBef>
                <a:defRPr sz="2400"/>
              </a:pPr>
              <a:r>
                <a:rPr lang="fr-FR" sz="2000" b="1" dirty="0"/>
                <a:t>RV semi-amplitude: </a:t>
              </a:r>
              <a:br>
                <a:rPr lang="fr-FR" sz="2000" b="1" dirty="0"/>
              </a:br>
              <a:r>
                <a:rPr lang="fr-FR" sz="2000" b="1" dirty="0"/>
                <a:t>K=3.5+/- 0.9 m/s </a:t>
              </a:r>
              <a:br>
                <a:rPr lang="fr-FR" sz="2000" b="1" dirty="0"/>
              </a:br>
              <a:r>
                <a:rPr lang="fr-FR" sz="2000" b="1" dirty="0"/>
                <a:t>P= 11d</a:t>
              </a:r>
              <a:br>
                <a:rPr lang="fr-FR" sz="2000" b="1" dirty="0"/>
              </a:br>
              <a:r>
                <a:rPr lang="fr-FR" sz="2000" b="1" dirty="0"/>
                <a:t>H=10.0 star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5367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0E557-CE1B-D690-05B7-5C74FF34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Summary. CFHT’s 10+ next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FDEE3-F51F-5774-7418-FF8FFB47B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Work to be part of the new lease process</a:t>
            </a:r>
          </a:p>
          <a:p>
            <a:r>
              <a:rPr lang="en-US" dirty="0"/>
              <a:t>Work on the development and proposal of a community astronomy model</a:t>
            </a:r>
          </a:p>
          <a:p>
            <a:r>
              <a:rPr lang="en-US" dirty="0"/>
              <a:t>Focus on CFHT operations and reliability</a:t>
            </a:r>
          </a:p>
          <a:p>
            <a:r>
              <a:rPr lang="en-US" dirty="0"/>
              <a:t>Development of </a:t>
            </a:r>
            <a:r>
              <a:rPr lang="en-US" dirty="0" err="1"/>
              <a:t>Wenaokeao</a:t>
            </a:r>
            <a:endParaRPr lang="en-US" dirty="0"/>
          </a:p>
          <a:p>
            <a:r>
              <a:rPr lang="en-US" dirty="0"/>
              <a:t>Development of rapid response mode and integration into AEON network</a:t>
            </a:r>
          </a:p>
          <a:p>
            <a:r>
              <a:rPr lang="en-US" dirty="0"/>
              <a:t>Community / Legacy Surveys 2028-2032+</a:t>
            </a:r>
          </a:p>
          <a:p>
            <a:endParaRPr lang="en-US" dirty="0"/>
          </a:p>
          <a:p>
            <a:r>
              <a:rPr lang="en-US" dirty="0"/>
              <a:t>Possible start of Maunakea Spectroscopic Explorer construction middle of next decade, contingent on renewal of the lease and local community consent.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101A1-1A27-E629-C460-086EF1D14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E79D-0985-062D-2725-60CCA9A9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Subaru User's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454BD-8FFB-2628-8AA7-4F173011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5ADF-A1B3-4098-8709-419947200D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27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7CBCF-F38B-7509-993C-7FBA3237D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C8202F9-F4CF-A6EE-1D15-74C8CE190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5398" y="2315022"/>
            <a:ext cx="2475919" cy="247591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84C09-7E12-8791-D07D-E3B1C7D5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CDCE0-CFB8-A95A-FBE6-DCC42B5E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Subaru User's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C19EE-8B6E-1B66-E077-E9C61B64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5ADF-A1B3-4098-8709-419947200D2C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A3F08F-B866-CBAC-5347-577E9E8FB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83" y="597811"/>
            <a:ext cx="9130037" cy="566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2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C50FA95F-C00D-5E54-B27F-AAF75206E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>
            <a:extLst>
              <a:ext uri="{FF2B5EF4-FFF2-40B4-BE49-F238E27FC236}">
                <a16:creationId xmlns:a16="http://schemas.microsoft.com/office/drawing/2014/main" id="{DA996A06-15B2-CECF-A42A-7DD0177CC4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1F3864"/>
              </a:buClr>
              <a:buSzPts val="4400"/>
            </a:pPr>
            <a:r>
              <a:rPr lang="en-US" dirty="0">
                <a:solidFill>
                  <a:srgbClr val="1F3864"/>
                </a:solidFill>
              </a:rPr>
              <a:t>Acknowledgment</a:t>
            </a:r>
            <a:endParaRPr dirty="0">
              <a:solidFill>
                <a:srgbClr val="1F3864"/>
              </a:solidFill>
            </a:endParaRPr>
          </a:p>
        </p:txBody>
      </p:sp>
      <p:sp>
        <p:nvSpPr>
          <p:cNvPr id="139" name="Google Shape;139;p5">
            <a:extLst>
              <a:ext uri="{FF2B5EF4-FFF2-40B4-BE49-F238E27FC236}">
                <a16:creationId xmlns:a16="http://schemas.microsoft.com/office/drawing/2014/main" id="{6E15C7DB-E706-FD97-0737-C3582F25D9A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6141273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15" indent="-342915">
              <a:spcBef>
                <a:spcPts val="0"/>
              </a:spcBef>
              <a:spcAft>
                <a:spcPts val="1200"/>
              </a:spcAft>
              <a:buClr>
                <a:srgbClr val="1F3864"/>
              </a:buClr>
              <a:buSzPts val="2000"/>
            </a:pPr>
            <a:r>
              <a:rPr lang="en-US" sz="2000" dirty="0">
                <a:solidFill>
                  <a:srgbClr val="1F3864"/>
                </a:solidFill>
              </a:rPr>
              <a:t>CFHT operates on the land of the </a:t>
            </a:r>
            <a:r>
              <a:rPr lang="en-US" sz="2000" dirty="0" err="1">
                <a:solidFill>
                  <a:srgbClr val="1F3864"/>
                </a:solidFill>
              </a:rPr>
              <a:t>Kānaka</a:t>
            </a:r>
            <a:r>
              <a:rPr lang="en-US" sz="2000" dirty="0">
                <a:solidFill>
                  <a:srgbClr val="1F3864"/>
                </a:solidFill>
              </a:rPr>
              <a:t> </a:t>
            </a:r>
            <a:r>
              <a:rPr lang="en-US" sz="2000" dirty="0" err="1">
                <a:solidFill>
                  <a:srgbClr val="1F3864"/>
                </a:solidFill>
              </a:rPr>
              <a:t>Maoli</a:t>
            </a:r>
            <a:r>
              <a:rPr lang="en-US" sz="2000" dirty="0">
                <a:solidFill>
                  <a:srgbClr val="1F3864"/>
                </a:solidFill>
              </a:rPr>
              <a:t> people, on the summit of </a:t>
            </a:r>
            <a:r>
              <a:rPr lang="en-US" sz="2000" dirty="0" err="1">
                <a:solidFill>
                  <a:srgbClr val="1F3864"/>
                </a:solidFill>
              </a:rPr>
              <a:t>Maunakea</a:t>
            </a:r>
            <a:endParaRPr lang="en-US" sz="2000" dirty="0">
              <a:solidFill>
                <a:srgbClr val="1F3864"/>
              </a:solidFill>
            </a:endParaRPr>
          </a:p>
          <a:p>
            <a:pPr marL="342915" indent="-342915">
              <a:spcBef>
                <a:spcPts val="0"/>
              </a:spcBef>
              <a:spcAft>
                <a:spcPts val="1200"/>
              </a:spcAft>
              <a:buClr>
                <a:srgbClr val="1F3864"/>
              </a:buClr>
              <a:buSzPts val="2000"/>
            </a:pPr>
            <a:r>
              <a:rPr lang="en-US" sz="2000" dirty="0"/>
              <a:t>There are </a:t>
            </a:r>
            <a:r>
              <a:rPr lang="en-US" sz="2000" dirty="0">
                <a:solidFill>
                  <a:srgbClr val="1F3864"/>
                </a:solidFill>
              </a:rPr>
              <a:t>hundreds of historic sites, archaeological remains, shrines and burials on its slopes and summit.</a:t>
            </a:r>
            <a:endParaRPr sz="2000" dirty="0">
              <a:solidFill>
                <a:srgbClr val="1F3864"/>
              </a:solidFill>
            </a:endParaRPr>
          </a:p>
          <a:p>
            <a:pPr marL="342915" indent="-342915">
              <a:spcBef>
                <a:spcPts val="0"/>
              </a:spcBef>
              <a:spcAft>
                <a:spcPts val="1200"/>
              </a:spcAft>
              <a:buClr>
                <a:srgbClr val="1F3864"/>
              </a:buClr>
              <a:buSzPts val="2000"/>
            </a:pPr>
            <a:r>
              <a:rPr lang="en-US" sz="2000" dirty="0">
                <a:solidFill>
                  <a:srgbClr val="1F3864"/>
                </a:solidFill>
              </a:rPr>
              <a:t>We are committed to working closely with local communities in </a:t>
            </a:r>
            <a:r>
              <a:rPr lang="en-US" sz="2000" dirty="0" err="1">
                <a:solidFill>
                  <a:srgbClr val="1F3864"/>
                </a:solidFill>
              </a:rPr>
              <a:t>Hawai</a:t>
            </a:r>
            <a:r>
              <a:rPr lang="haw-US" sz="2000" dirty="0">
                <a:solidFill>
                  <a:srgbClr val="1F3864"/>
                </a:solidFill>
              </a:rPr>
              <a:t>ʻi </a:t>
            </a:r>
            <a:r>
              <a:rPr lang="en-US" sz="2000" dirty="0">
                <a:solidFill>
                  <a:srgbClr val="1F3864"/>
                </a:solidFill>
              </a:rPr>
              <a:t>to define a shared governance model </a:t>
            </a:r>
            <a:r>
              <a:rPr lang="haw-US" sz="2000" dirty="0">
                <a:solidFill>
                  <a:srgbClr val="1F3864"/>
                </a:solidFill>
              </a:rPr>
              <a:t>of</a:t>
            </a:r>
            <a:r>
              <a:rPr lang="en-US" sz="2000" dirty="0">
                <a:solidFill>
                  <a:srgbClr val="1F3864"/>
                </a:solidFill>
              </a:rPr>
              <a:t> community astronomy on Maunakea.</a:t>
            </a:r>
          </a:p>
          <a:p>
            <a:pPr marL="342915" indent="-342915">
              <a:spcBef>
                <a:spcPts val="0"/>
              </a:spcBef>
              <a:spcAft>
                <a:spcPts val="1200"/>
              </a:spcAft>
              <a:buClr>
                <a:srgbClr val="1F3864"/>
              </a:buClr>
              <a:buSzPts val="2000"/>
            </a:pPr>
            <a:r>
              <a:rPr lang="en-US" sz="2000" dirty="0">
                <a:solidFill>
                  <a:srgbClr val="1F3864"/>
                </a:solidFill>
              </a:rPr>
              <a:t>“Astronomy’s relationship with the lands and communities of Maunakea”. Cuby, Matsuda, Matsuda, Adamson, O’Meara, </a:t>
            </a:r>
            <a:r>
              <a:rPr lang="en-US" sz="2000" dirty="0" err="1">
                <a:solidFill>
                  <a:srgbClr val="1F3864"/>
                </a:solidFill>
              </a:rPr>
              <a:t>Manset</a:t>
            </a:r>
            <a:r>
              <a:rPr lang="en-US" sz="2000" dirty="0">
                <a:solidFill>
                  <a:srgbClr val="1F3864"/>
                </a:solidFill>
              </a:rPr>
              <a:t>, Proc. SPIE 13094-47 (2024) (available on </a:t>
            </a:r>
            <a:r>
              <a:rPr lang="en-US" sz="2000" dirty="0" err="1">
                <a:solidFill>
                  <a:srgbClr val="1F3864"/>
                </a:solidFill>
              </a:rPr>
              <a:t>arXiv</a:t>
            </a:r>
            <a:r>
              <a:rPr lang="en-US" sz="2000" dirty="0">
                <a:solidFill>
                  <a:srgbClr val="1F3864"/>
                </a:solidFill>
              </a:rPr>
              <a:t>)</a:t>
            </a:r>
          </a:p>
          <a:p>
            <a:pPr marL="342915" indent="-342915">
              <a:spcBef>
                <a:spcPts val="0"/>
              </a:spcBef>
              <a:spcAft>
                <a:spcPts val="1200"/>
              </a:spcAft>
              <a:buClr>
                <a:srgbClr val="1F3864"/>
              </a:buClr>
              <a:buSzPts val="2000"/>
            </a:pPr>
            <a:endParaRPr lang="en-US" sz="2000" dirty="0">
              <a:solidFill>
                <a:srgbClr val="1F386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636B79-CC84-58ED-8AF3-A021ECA2A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1/29/2025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7" name="Google Shape;147;p5">
            <a:extLst>
              <a:ext uri="{FF2B5EF4-FFF2-40B4-BE49-F238E27FC236}">
                <a16:creationId xmlns:a16="http://schemas.microsoft.com/office/drawing/2014/main" id="{16D73FC1-E209-E4BC-F8DC-735075F3F54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0" marR="0" lvl="0" indent="0" algn="ctr" defTabSz="914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Subaru User's Meeting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8" name="Google Shape;148;p5">
            <a:extLst>
              <a:ext uri="{FF2B5EF4-FFF2-40B4-BE49-F238E27FC236}">
                <a16:creationId xmlns:a16="http://schemas.microsoft.com/office/drawing/2014/main" id="{D1943AC1-4006-0667-2E3D-E6CBD6FE9EA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0" marR="0" lvl="0" indent="0" algn="r" defTabSz="914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pPr marL="0" marR="0" lvl="0" indent="0" algn="r" defTabSz="9144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41" name="Google Shape;141;p5">
            <a:extLst>
              <a:ext uri="{FF2B5EF4-FFF2-40B4-BE49-F238E27FC236}">
                <a16:creationId xmlns:a16="http://schemas.microsoft.com/office/drawing/2014/main" id="{6BECBEE9-9102-2550-CD46-B6A00928D7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2574"/>
          <a:stretch/>
        </p:blipFill>
        <p:spPr>
          <a:xfrm>
            <a:off x="9744505" y="1027981"/>
            <a:ext cx="2438514" cy="139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>
            <a:extLst>
              <a:ext uri="{FF2B5EF4-FFF2-40B4-BE49-F238E27FC236}">
                <a16:creationId xmlns:a16="http://schemas.microsoft.com/office/drawing/2014/main" id="{D0479104-E755-4F0A-DF5D-D4D1788F9C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3300" y="4313584"/>
            <a:ext cx="2438514" cy="183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>
            <a:extLst>
              <a:ext uri="{FF2B5EF4-FFF2-40B4-BE49-F238E27FC236}">
                <a16:creationId xmlns:a16="http://schemas.microsoft.com/office/drawing/2014/main" id="{30AD79A4-C96C-B323-55D7-716D3AA90A3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5348"/>
          <a:stretch/>
        </p:blipFill>
        <p:spPr>
          <a:xfrm>
            <a:off x="9753301" y="2560828"/>
            <a:ext cx="2429718" cy="15426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0772C9-9822-0E07-43B3-44DD773A3FBC}"/>
              </a:ext>
            </a:extLst>
          </p:cNvPr>
          <p:cNvGrpSpPr>
            <a:grpSpLocks noChangeAspect="1"/>
          </p:cNvGrpSpPr>
          <p:nvPr/>
        </p:nvGrpSpPr>
        <p:grpSpPr>
          <a:xfrm>
            <a:off x="7039237" y="2560829"/>
            <a:ext cx="2654300" cy="1566844"/>
            <a:chOff x="7039236" y="2560828"/>
            <a:chExt cx="2654300" cy="1566844"/>
          </a:xfrm>
        </p:grpSpPr>
        <p:pic>
          <p:nvPicPr>
            <p:cNvPr id="144" name="Google Shape;144;p5">
              <a:extLst>
                <a:ext uri="{FF2B5EF4-FFF2-40B4-BE49-F238E27FC236}">
                  <a16:creationId xmlns:a16="http://schemas.microsoft.com/office/drawing/2014/main" id="{0237C748-A6A9-F87A-114F-5B67F36DBF8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90037" y="2560828"/>
              <a:ext cx="2436437" cy="1526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4AA1A7-BA00-3188-D0F5-2CE40F3B183E}"/>
                </a:ext>
              </a:extLst>
            </p:cNvPr>
            <p:cNvSpPr txBox="1"/>
            <p:nvPr/>
          </p:nvSpPr>
          <p:spPr>
            <a:xfrm>
              <a:off x="7039236" y="3819895"/>
              <a:ext cx="26543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Copyright Herbert K. Kane, LLC</a:t>
              </a:r>
            </a:p>
          </p:txBody>
        </p:sp>
      </p:grpSp>
      <p:pic>
        <p:nvPicPr>
          <p:cNvPr id="9" name="Picture 8" descr="A landscape with a mountain in the background&#10;&#10;Description automatically generated">
            <a:extLst>
              <a:ext uri="{FF2B5EF4-FFF2-40B4-BE49-F238E27FC236}">
                <a16:creationId xmlns:a16="http://schemas.microsoft.com/office/drawing/2014/main" id="{5903D3E7-4C06-95FC-A835-61F647FFEBE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273" y="1060317"/>
            <a:ext cx="2454129" cy="1382066"/>
          </a:xfrm>
          <a:prstGeom prst="rect">
            <a:avLst/>
          </a:prstGeom>
        </p:spPr>
      </p:pic>
      <p:grpSp>
        <p:nvGrpSpPr>
          <p:cNvPr id="10" name="Google Shape;46;g25b7fb0aaa3_1_6">
            <a:extLst>
              <a:ext uri="{FF2B5EF4-FFF2-40B4-BE49-F238E27FC236}">
                <a16:creationId xmlns:a16="http://schemas.microsoft.com/office/drawing/2014/main" id="{7A8B2C5E-59B0-BA46-A237-6AE75A5AF5ED}"/>
              </a:ext>
            </a:extLst>
          </p:cNvPr>
          <p:cNvGrpSpPr/>
          <p:nvPr/>
        </p:nvGrpSpPr>
        <p:grpSpPr>
          <a:xfrm>
            <a:off x="7090068" y="4223912"/>
            <a:ext cx="2438589" cy="2199361"/>
            <a:chOff x="7090067" y="4223911"/>
            <a:chExt cx="2438588" cy="2199361"/>
          </a:xfrm>
        </p:grpSpPr>
        <p:pic>
          <p:nvPicPr>
            <p:cNvPr id="11" name="Google Shape;47;g25b7fb0aaa3_1_6">
              <a:extLst>
                <a:ext uri="{FF2B5EF4-FFF2-40B4-BE49-F238E27FC236}">
                  <a16:creationId xmlns:a16="http://schemas.microsoft.com/office/drawing/2014/main" id="{5A20A2C2-AFC3-61CF-90FA-7A36C8C2AC3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090067" y="4223911"/>
              <a:ext cx="2438588" cy="2168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48;g25b7fb0aaa3_1_6">
              <a:extLst>
                <a:ext uri="{FF2B5EF4-FFF2-40B4-BE49-F238E27FC236}">
                  <a16:creationId xmlns:a16="http://schemas.microsoft.com/office/drawing/2014/main" id="{03A4A3DE-45EF-6F8E-8E0F-0601431440FD}"/>
                </a:ext>
              </a:extLst>
            </p:cNvPr>
            <p:cNvSpPr txBox="1"/>
            <p:nvPr/>
          </p:nvSpPr>
          <p:spPr>
            <a:xfrm>
              <a:off x="7090067" y="6176963"/>
              <a:ext cx="1804086" cy="24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Source: </a:t>
              </a:r>
              <a:r>
                <a:rPr kumimoji="0" lang="en-US" sz="1001" b="0" i="0" u="sng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  <a:hlinkClick r:id="rId9"/>
                </a:rPr>
                <a:t>Honolulu Magazine</a:t>
              </a:r>
              <a:endParaRPr kumimoji="0" sz="10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Freeform 8">
            <a:hlinkClick r:id="rId10" tooltip="https://drive.google.com/file/d/1CJU8sc2sNkHanvui8chcZ8ytMhu3nsFM/view"/>
            <a:extLst>
              <a:ext uri="{FF2B5EF4-FFF2-40B4-BE49-F238E27FC236}">
                <a16:creationId xmlns:a16="http://schemas.microsoft.com/office/drawing/2014/main" id="{AB3D8315-C4DE-3541-5813-34B65B32F6EB}"/>
              </a:ext>
            </a:extLst>
          </p:cNvPr>
          <p:cNvSpPr>
            <a:spLocks noChangeAspect="1"/>
          </p:cNvSpPr>
          <p:nvPr/>
        </p:nvSpPr>
        <p:spPr>
          <a:xfrm>
            <a:off x="2891394" y="5319942"/>
            <a:ext cx="1490577" cy="1579418"/>
          </a:xfrm>
          <a:custGeom>
            <a:avLst/>
            <a:gdLst/>
            <a:ahLst/>
            <a:cxnLst/>
            <a:rect l="l" t="t" r="r" b="b"/>
            <a:pathLst>
              <a:path w="2209973" h="2209973">
                <a:moveTo>
                  <a:pt x="0" y="0"/>
                </a:moveTo>
                <a:lnTo>
                  <a:pt x="2209973" y="0"/>
                </a:lnTo>
                <a:lnTo>
                  <a:pt x="2209973" y="2209974"/>
                </a:lnTo>
                <a:lnTo>
                  <a:pt x="0" y="22099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28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AECFD-D64E-89D5-9E62-E8F8CB8F6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CFHT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9FD32-AB7A-C745-18C3-66BDC9E20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3065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Operations started in 1979</a:t>
            </a:r>
          </a:p>
          <a:p>
            <a:r>
              <a:rPr lang="en-US" dirty="0">
                <a:solidFill>
                  <a:schemeClr val="tx1"/>
                </a:solidFill>
              </a:rPr>
              <a:t>3.6 –m aperture, equatorial mount</a:t>
            </a:r>
          </a:p>
          <a:p>
            <a:r>
              <a:rPr lang="en-US" dirty="0">
                <a:solidFill>
                  <a:schemeClr val="tx1"/>
                </a:solidFill>
              </a:rPr>
              <a:t>100% Service Mode, delivering reduced / science ready data to users</a:t>
            </a:r>
          </a:p>
          <a:p>
            <a:r>
              <a:rPr lang="en-US" dirty="0">
                <a:solidFill>
                  <a:schemeClr val="tx1"/>
                </a:solidFill>
              </a:rPr>
              <a:t>100% remotely </a:t>
            </a:r>
            <a:r>
              <a:rPr lang="en-US" dirty="0"/>
              <a:t>o</a:t>
            </a:r>
            <a:r>
              <a:rPr lang="en-US" dirty="0">
                <a:solidFill>
                  <a:schemeClr val="tx1"/>
                </a:solidFill>
              </a:rPr>
              <a:t>perated from Waimea HQ</a:t>
            </a:r>
          </a:p>
          <a:p>
            <a:r>
              <a:rPr lang="en-US" dirty="0">
                <a:solidFill>
                  <a:schemeClr val="tx1"/>
                </a:solidFill>
              </a:rPr>
              <a:t>5 Instruments</a:t>
            </a:r>
          </a:p>
          <a:p>
            <a:r>
              <a:rPr lang="en-US" dirty="0">
                <a:solidFill>
                  <a:schemeClr val="tx1"/>
                </a:solidFill>
              </a:rPr>
              <a:t>Very productive telescope</a:t>
            </a:r>
          </a:p>
          <a:p>
            <a:r>
              <a:rPr lang="en-US" dirty="0">
                <a:solidFill>
                  <a:schemeClr val="tx1"/>
                </a:solidFill>
              </a:rPr>
              <a:t>Active outreach and community engagement program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Very large dome!  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Maunakea Spectroscopic Explorer (MSE)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A9065DE1-2DE0-249D-4398-623748435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1">
              <a:buClr>
                <a:srgbClr val="000000"/>
              </a:buClr>
            </a:pPr>
            <a:r>
              <a:rPr lang="en-US">
                <a:solidFill>
                  <a:prstClr val="black">
                    <a:tint val="75000"/>
                  </a:prstClr>
                </a:solidFill>
                <a:sym typeface="Arial"/>
              </a:rPr>
              <a:t>1/29/2025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BB44BD2-FC0D-706C-340F-9D898D3D3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1">
              <a:buClr>
                <a:srgbClr val="000000"/>
              </a:buClr>
            </a:pPr>
            <a:r>
              <a:rPr lang="en-US">
                <a:solidFill>
                  <a:prstClr val="black">
                    <a:tint val="75000"/>
                  </a:prstClr>
                </a:solidFill>
                <a:sym typeface="Arial"/>
              </a:rPr>
              <a:t>Subaru User's Meeting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E2BB09E-CDFB-15A1-6E25-A4FCAD422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1">
              <a:buClr>
                <a:srgbClr val="000000"/>
              </a:buClr>
            </a:pPr>
            <a:fld id="{D7BF575E-4796-E14A-BAB7-8F963F42B520}" type="slidenum">
              <a:rPr lang="en-US">
                <a:solidFill>
                  <a:prstClr val="black">
                    <a:tint val="75000"/>
                  </a:prstClr>
                </a:solidFill>
                <a:sym typeface="Arial"/>
              </a:rPr>
              <a:pPr defTabSz="914441">
                <a:buClr>
                  <a:srgbClr val="000000"/>
                </a:buClr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C813AD-5E70-B027-20EF-EC441545F929}"/>
              </a:ext>
            </a:extLst>
          </p:cNvPr>
          <p:cNvGrpSpPr/>
          <p:nvPr/>
        </p:nvGrpSpPr>
        <p:grpSpPr>
          <a:xfrm>
            <a:off x="7114624" y="922713"/>
            <a:ext cx="4748326" cy="2672944"/>
            <a:chOff x="7114622" y="922711"/>
            <a:chExt cx="4748326" cy="2672945"/>
          </a:xfrm>
        </p:grpSpPr>
        <p:pic>
          <p:nvPicPr>
            <p:cNvPr id="5" name="Picture 4" descr="A picture containing sky, outdoor, building, dome&#10;&#10;Description automatically generated">
              <a:extLst>
                <a:ext uri="{FF2B5EF4-FFF2-40B4-BE49-F238E27FC236}">
                  <a16:creationId xmlns:a16="http://schemas.microsoft.com/office/drawing/2014/main" id="{FB26715A-C856-FBC8-F0E3-1610EBCC1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4622" y="922711"/>
              <a:ext cx="4748326" cy="267294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7C0AEF-B18B-68DE-8528-93282C4589F2}"/>
                </a:ext>
              </a:extLst>
            </p:cNvPr>
            <p:cNvSpPr txBox="1"/>
            <p:nvPr/>
          </p:nvSpPr>
          <p:spPr>
            <a:xfrm>
              <a:off x="9488785" y="3244334"/>
              <a:ext cx="18896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1">
                <a:buClr>
                  <a:srgbClr val="000000"/>
                </a:buClr>
              </a:pPr>
              <a:r>
                <a:rPr lang="en-US" sz="140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CFHT view from Subaru</a:t>
              </a:r>
            </a:p>
          </p:txBody>
        </p:sp>
      </p:grpSp>
      <p:pic>
        <p:nvPicPr>
          <p:cNvPr id="11" name="Picture 10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BD8BE771-AD39-4A7B-7483-994DF074D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623" y="3740605"/>
            <a:ext cx="4767376" cy="2979610"/>
          </a:xfrm>
          <a:prstGeom prst="rect">
            <a:avLst/>
          </a:prstGeom>
        </p:spPr>
      </p:pic>
      <p:pic>
        <p:nvPicPr>
          <p:cNvPr id="36" name="Picture 3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C9E252E-6D71-3903-0C03-395741803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35"/>
          <a:stretch/>
        </p:blipFill>
        <p:spPr>
          <a:xfrm>
            <a:off x="6817599" y="1418980"/>
            <a:ext cx="5342372" cy="50169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6695B3C-57B7-378D-C150-8038484FC8B8}"/>
              </a:ext>
            </a:extLst>
          </p:cNvPr>
          <p:cNvGrpSpPr/>
          <p:nvPr/>
        </p:nvGrpSpPr>
        <p:grpSpPr>
          <a:xfrm>
            <a:off x="76200" y="454018"/>
            <a:ext cx="12363775" cy="5360640"/>
            <a:chOff x="0" y="1222368"/>
            <a:chExt cx="12363775" cy="5360640"/>
          </a:xfrm>
        </p:grpSpPr>
        <p:pic>
          <p:nvPicPr>
            <p:cNvPr id="9" name="Content Placeholder 18" descr="A person walking in front of a float with a christmas tree and lights&#10;&#10;Description automatically generated">
              <a:extLst>
                <a:ext uri="{FF2B5EF4-FFF2-40B4-BE49-F238E27FC236}">
                  <a16:creationId xmlns:a16="http://schemas.microsoft.com/office/drawing/2014/main" id="{73F320B9-6E53-09F3-EFD6-FE2B8144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272912"/>
              <a:ext cx="3965295" cy="2232027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55F76E2-8775-5990-0F38-CFF7407A9D26}"/>
                </a:ext>
              </a:extLst>
            </p:cNvPr>
            <p:cNvGrpSpPr/>
            <p:nvPr/>
          </p:nvGrpSpPr>
          <p:grpSpPr>
            <a:xfrm>
              <a:off x="0" y="1222368"/>
              <a:ext cx="12363775" cy="5360640"/>
              <a:chOff x="-247979" y="234651"/>
              <a:chExt cx="12363775" cy="536064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5508DBD-3E2C-78D9-A037-6BD4475B05A6}"/>
                  </a:ext>
                </a:extLst>
              </p:cNvPr>
              <p:cNvGrpSpPr/>
              <p:nvPr/>
            </p:nvGrpSpPr>
            <p:grpSpPr>
              <a:xfrm>
                <a:off x="-247979" y="234651"/>
                <a:ext cx="12363775" cy="2973964"/>
                <a:chOff x="34764" y="336919"/>
                <a:chExt cx="12363775" cy="2973964"/>
              </a:xfrm>
            </p:grpSpPr>
            <p:pic>
              <p:nvPicPr>
                <p:cNvPr id="15" name="object 5">
                  <a:extLst>
                    <a:ext uri="{FF2B5EF4-FFF2-40B4-BE49-F238E27FC236}">
                      <a16:creationId xmlns:a16="http://schemas.microsoft.com/office/drawing/2014/main" id="{7F6AA5F0-7A72-E139-0D8B-2C4166C769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34764" y="336919"/>
                  <a:ext cx="3965295" cy="2973964"/>
                </a:xfrm>
                <a:prstGeom prst="rect">
                  <a:avLst/>
                </a:prstGeom>
              </p:spPr>
            </p:pic>
            <p:pic>
              <p:nvPicPr>
                <p:cNvPr id="16" name="object 4">
                  <a:extLst>
                    <a:ext uri="{FF2B5EF4-FFF2-40B4-BE49-F238E27FC236}">
                      <a16:creationId xmlns:a16="http://schemas.microsoft.com/office/drawing/2014/main" id="{43EA3189-093D-8875-C916-5DCC1B7CB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4051685" y="336919"/>
                  <a:ext cx="3896121" cy="2922091"/>
                </a:xfrm>
                <a:prstGeom prst="rect">
                  <a:avLst/>
                </a:prstGeom>
              </p:spPr>
            </p:pic>
            <p:pic>
              <p:nvPicPr>
                <p:cNvPr id="17" name="object 7" descr="A group of people posing for a photo&#10;&#10;Description automatically generated">
                  <a:extLst>
                    <a:ext uri="{FF2B5EF4-FFF2-40B4-BE49-F238E27FC236}">
                      <a16:creationId xmlns:a16="http://schemas.microsoft.com/office/drawing/2014/main" id="{857C0017-FAD9-B2C4-417D-DC8A715F30B5}"/>
                    </a:ext>
                  </a:extLst>
                </p:cNvPr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8021050" y="365126"/>
                  <a:ext cx="4377489" cy="2893884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13" descr="A group of people standing on a staircase with flags&#10;&#10;Description automatically generated">
                <a:extLst>
                  <a:ext uri="{FF2B5EF4-FFF2-40B4-BE49-F238E27FC236}">
                    <a16:creationId xmlns:a16="http://schemas.microsoft.com/office/drawing/2014/main" id="{9E433079-2D1B-6ACF-BC7D-F7062669A3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20" b="10523"/>
              <a:stretch/>
            </p:blipFill>
            <p:spPr>
              <a:xfrm>
                <a:off x="8022288" y="3231086"/>
                <a:ext cx="3962253" cy="2364205"/>
              </a:xfrm>
              <a:prstGeom prst="rect">
                <a:avLst/>
              </a:prstGeom>
            </p:spPr>
          </p:pic>
        </p:grpSp>
        <p:pic>
          <p:nvPicPr>
            <p:cNvPr id="12" name="object 11">
              <a:extLst>
                <a:ext uri="{FF2B5EF4-FFF2-40B4-BE49-F238E27FC236}">
                  <a16:creationId xmlns:a16="http://schemas.microsoft.com/office/drawing/2014/main" id="{E3C77369-71F1-81EB-DF3E-1B21BB845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rcRect b="10682"/>
            <a:stretch/>
          </p:blipFill>
          <p:spPr>
            <a:xfrm>
              <a:off x="4123376" y="3969701"/>
              <a:ext cx="3848100" cy="2535238"/>
            </a:xfrm>
            <a:prstGeom prst="rect">
              <a:avLst/>
            </a:prstGeom>
          </p:spPr>
        </p:pic>
      </p:grpSp>
      <p:pic>
        <p:nvPicPr>
          <p:cNvPr id="4" name="Content Placeholder 7" descr="A graph of a number of paper&#10;&#10;Description automatically generated with medium confidence">
            <a:extLst>
              <a:ext uri="{FF2B5EF4-FFF2-40B4-BE49-F238E27FC236}">
                <a16:creationId xmlns:a16="http://schemas.microsoft.com/office/drawing/2014/main" id="{37C4E682-F636-A07F-D75A-926C7EE01A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1818" y="1690689"/>
            <a:ext cx="6424107" cy="38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4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026b5449b9_34_12"/>
          <p:cNvSpPr txBox="1">
            <a:spLocks noGrp="1"/>
          </p:cNvSpPr>
          <p:nvPr>
            <p:ph type="title"/>
          </p:nvPr>
        </p:nvSpPr>
        <p:spPr>
          <a:xfrm>
            <a:off x="606999" y="130274"/>
            <a:ext cx="10515600" cy="87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Calibri"/>
              <a:buNone/>
            </a:pPr>
            <a:r>
              <a:rPr lang="en-US" dirty="0"/>
              <a:t>CFHT Instruments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E1D86-5303-1D1D-1C27-5B3726DD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8908" y="6490672"/>
            <a:ext cx="291747" cy="297389"/>
          </a:xfrm>
        </p:spPr>
        <p:txBody>
          <a:bodyPr/>
          <a:lstStyle/>
          <a:p>
            <a:fld id="{D7BF575E-4796-E14A-BAB7-8F963F42B52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841D2-5765-8E40-45FC-7564BC93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68532" y="6505914"/>
            <a:ext cx="4115344" cy="266900"/>
          </a:xfrm>
        </p:spPr>
        <p:txBody>
          <a:bodyPr/>
          <a:lstStyle/>
          <a:p>
            <a:r>
              <a:rPr lang="en-US"/>
              <a:t>Subaru User's Meeting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349A0-0394-56C4-D689-97D023B55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r>
              <a:rPr lang="en-US"/>
              <a:t>1/29/2025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D985E-200B-F2F7-BE0C-45C888A663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96"/>
          <a:stretch/>
        </p:blipFill>
        <p:spPr>
          <a:xfrm>
            <a:off x="4254124" y="1587542"/>
            <a:ext cx="3478701" cy="347645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DB8E360E-939F-6453-A78E-86752708A865}"/>
              </a:ext>
            </a:extLst>
          </p:cNvPr>
          <p:cNvGrpSpPr/>
          <p:nvPr/>
        </p:nvGrpSpPr>
        <p:grpSpPr>
          <a:xfrm>
            <a:off x="6677320" y="87091"/>
            <a:ext cx="5335921" cy="2852939"/>
            <a:chOff x="6677320" y="87091"/>
            <a:chExt cx="5335921" cy="2852939"/>
          </a:xfrm>
        </p:grpSpPr>
        <p:pic>
          <p:nvPicPr>
            <p:cNvPr id="9" name="Picture 8" descr="A picture containing yellow, wall, kitchen appliance&#10;&#10;Description automatically generated">
              <a:extLst>
                <a:ext uri="{FF2B5EF4-FFF2-40B4-BE49-F238E27FC236}">
                  <a16:creationId xmlns:a16="http://schemas.microsoft.com/office/drawing/2014/main" id="{C13FEDF2-39FC-9DC9-B997-3F53FFFB1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0965" y="1474473"/>
              <a:ext cx="1735902" cy="146555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DCE6A8-A988-3815-C5B8-A759200D7DDF}"/>
                </a:ext>
              </a:extLst>
            </p:cNvPr>
            <p:cNvSpPr txBox="1"/>
            <p:nvPr/>
          </p:nvSpPr>
          <p:spPr>
            <a:xfrm>
              <a:off x="6677320" y="87091"/>
              <a:ext cx="34787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Prime Focus: </a:t>
              </a:r>
              <a:r>
                <a:rPr lang="en-US" dirty="0" err="1"/>
                <a:t>MegaCam</a:t>
              </a: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1</a:t>
              </a:r>
              <a:r>
                <a:rPr lang="en-US" baseline="30000" dirty="0"/>
                <a:t>o</a:t>
              </a:r>
              <a:r>
                <a:rPr lang="en-US" dirty="0"/>
                <a:t> x 1</a:t>
              </a:r>
              <a:r>
                <a:rPr lang="en-US" baseline="30000" dirty="0"/>
                <a:t>o</a:t>
              </a:r>
              <a:r>
                <a:rPr lang="en-US" dirty="0"/>
                <a:t> optical imager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360 </a:t>
              </a:r>
              <a:r>
                <a:rPr lang="en-US" dirty="0" err="1"/>
                <a:t>Mpix</a:t>
              </a:r>
              <a:r>
                <a:rPr lang="en-US" dirty="0"/>
                <a:t> @ 0.189 arcsec/pix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Broad band and NB filters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096AC32-CB5D-4EE6-F549-4B66AAFEBC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57958" y="298852"/>
              <a:ext cx="1955283" cy="2641178"/>
              <a:chOff x="10057958" y="298852"/>
              <a:chExt cx="1955283" cy="2641178"/>
            </a:xfrm>
          </p:grpSpPr>
          <p:pic>
            <p:nvPicPr>
              <p:cNvPr id="7" name="Picture 6" descr="A picture containing indoor, telescope&#10;&#10;Description automatically generated">
                <a:extLst>
                  <a:ext uri="{FF2B5EF4-FFF2-40B4-BE49-F238E27FC236}">
                    <a16:creationId xmlns:a16="http://schemas.microsoft.com/office/drawing/2014/main" id="{B565C3A3-B28D-13E2-A7E0-5CD7841B8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58400" y="333576"/>
                <a:ext cx="1954841" cy="2606454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5D10DE99-D039-2BB1-A7D5-8EA81AD79B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7381" t="2670" r="38000" b="5666"/>
              <a:stretch/>
            </p:blipFill>
            <p:spPr>
              <a:xfrm>
                <a:off x="10057958" y="298852"/>
                <a:ext cx="623950" cy="495181"/>
              </a:xfrm>
              <a:prstGeom prst="rect">
                <a:avLst/>
              </a:prstGeom>
            </p:spPr>
          </p:pic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70589BE-B239-D6C4-1F5E-CD9A83007435}"/>
              </a:ext>
            </a:extLst>
          </p:cNvPr>
          <p:cNvGrpSpPr/>
          <p:nvPr/>
        </p:nvGrpSpPr>
        <p:grpSpPr>
          <a:xfrm>
            <a:off x="7758573" y="2949354"/>
            <a:ext cx="4781320" cy="2825330"/>
            <a:chOff x="7758573" y="2949354"/>
            <a:chExt cx="4781320" cy="2825330"/>
          </a:xfrm>
        </p:grpSpPr>
        <p:pic>
          <p:nvPicPr>
            <p:cNvPr id="28" name="Picture 27" descr="A picture containing text, power shovel&#10;&#10;Description automatically generated">
              <a:extLst>
                <a:ext uri="{FF2B5EF4-FFF2-40B4-BE49-F238E27FC236}">
                  <a16:creationId xmlns:a16="http://schemas.microsoft.com/office/drawing/2014/main" id="{332586A2-44F8-5B03-D871-4044C3D8B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l="6012" r="14770"/>
            <a:stretch/>
          </p:blipFill>
          <p:spPr>
            <a:xfrm>
              <a:off x="9998758" y="4107888"/>
              <a:ext cx="2247682" cy="16002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FFB101A-547E-F618-2511-0650481D344C}"/>
                </a:ext>
              </a:extLst>
            </p:cNvPr>
            <p:cNvSpPr txBox="1"/>
            <p:nvPr/>
          </p:nvSpPr>
          <p:spPr>
            <a:xfrm>
              <a:off x="7758573" y="2949354"/>
              <a:ext cx="478132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Cass: SITELLE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11’ x 11’ Fourier Transform Spectro-imager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350-900 nm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2k x 2k @ 0.32 arcsec/pix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 = 6,000 – 10,000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CA56278-7233-FA3E-E6F7-6D5FF21342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97091" y="4388395"/>
              <a:ext cx="1753025" cy="1386289"/>
              <a:chOff x="9540394" y="4855771"/>
              <a:chExt cx="2708566" cy="214192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CFA1A71-0230-784A-3717-245CFFBC14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074" t="9630" r="3588" b="15544"/>
              <a:stretch/>
            </p:blipFill>
            <p:spPr>
              <a:xfrm>
                <a:off x="9563991" y="4855771"/>
                <a:ext cx="2643254" cy="2141929"/>
              </a:xfrm>
              <a:prstGeom prst="rect">
                <a:avLst/>
              </a:prstGeom>
            </p:spPr>
          </p:pic>
          <p:pic>
            <p:nvPicPr>
              <p:cNvPr id="22" name="Picture 21" descr="A red and white flag&#10;&#10;Description automatically generated with low confidence">
                <a:extLst>
                  <a:ext uri="{FF2B5EF4-FFF2-40B4-BE49-F238E27FC236}">
                    <a16:creationId xmlns:a16="http://schemas.microsoft.com/office/drawing/2014/main" id="{4E7C07C9-C056-280A-47B1-F9C7341E7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76000" y="4924224"/>
                <a:ext cx="1072960" cy="419280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3D95DC4-FA2C-2F99-D33D-1294BF1A0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40394" y="6373812"/>
                <a:ext cx="1495426" cy="623888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87DD660-14F5-41F8-2993-C400863D6ECB}"/>
              </a:ext>
            </a:extLst>
          </p:cNvPr>
          <p:cNvGrpSpPr/>
          <p:nvPr/>
        </p:nvGrpSpPr>
        <p:grpSpPr>
          <a:xfrm>
            <a:off x="-12541" y="969045"/>
            <a:ext cx="4173596" cy="2872597"/>
            <a:chOff x="-12541" y="969045"/>
            <a:chExt cx="4173596" cy="287259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F8AE98-03CC-D52E-2911-83B289FCD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4532" t="9647" r="11905" b="9277"/>
            <a:stretch/>
          </p:blipFill>
          <p:spPr>
            <a:xfrm>
              <a:off x="-12541" y="2134104"/>
              <a:ext cx="1701482" cy="125016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F849BE-B20A-771C-C221-6A6F489C0991}"/>
                </a:ext>
              </a:extLst>
            </p:cNvPr>
            <p:cNvSpPr txBox="1"/>
            <p:nvPr/>
          </p:nvSpPr>
          <p:spPr>
            <a:xfrm>
              <a:off x="106144" y="969045"/>
              <a:ext cx="40549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Prime Focus: </a:t>
              </a:r>
              <a:r>
                <a:rPr lang="en-US" dirty="0" err="1"/>
                <a:t>WIRCam</a:t>
              </a: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20’ x 20’ NIR imager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128 </a:t>
              </a:r>
              <a:r>
                <a:rPr lang="en-US" dirty="0" err="1"/>
                <a:t>Mpix</a:t>
              </a:r>
              <a:r>
                <a:rPr lang="en-US" dirty="0"/>
                <a:t> @ 0.306 arcsec/pix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Broad band and Narrow band filters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3F7EC91-1538-6307-EDA5-336F6A8F56CB}"/>
                </a:ext>
              </a:extLst>
            </p:cNvPr>
            <p:cNvGrpSpPr/>
            <p:nvPr/>
          </p:nvGrpSpPr>
          <p:grpSpPr>
            <a:xfrm>
              <a:off x="1634643" y="2130920"/>
              <a:ext cx="2047980" cy="1710722"/>
              <a:chOff x="1634643" y="1826120"/>
              <a:chExt cx="2047980" cy="171072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C1131F8-4BBE-78C6-C4A9-231C03D8A1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34643" y="1826120"/>
                <a:ext cx="2047980" cy="170506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A19221D-79CA-DF38-55F5-FFE6E5C33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40083" y="2883861"/>
                <a:ext cx="652981" cy="652981"/>
              </a:xfrm>
              <a:prstGeom prst="rect">
                <a:avLst/>
              </a:prstGeom>
            </p:spPr>
          </p:pic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8D3E3F9-2F8A-2B83-69A4-CAA539A94C78}"/>
              </a:ext>
            </a:extLst>
          </p:cNvPr>
          <p:cNvGrpSpPr/>
          <p:nvPr/>
        </p:nvGrpSpPr>
        <p:grpSpPr>
          <a:xfrm>
            <a:off x="4410558" y="5311702"/>
            <a:ext cx="7227928" cy="1659508"/>
            <a:chOff x="4410558" y="5311702"/>
            <a:chExt cx="7227928" cy="165950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69748F6-EB98-9024-3228-9A2D3E2A77C4}"/>
                </a:ext>
              </a:extLst>
            </p:cNvPr>
            <p:cNvGrpSpPr/>
            <p:nvPr/>
          </p:nvGrpSpPr>
          <p:grpSpPr>
            <a:xfrm>
              <a:off x="4410558" y="5311702"/>
              <a:ext cx="7227928" cy="1659508"/>
              <a:chOff x="4410558" y="5311702"/>
              <a:chExt cx="7227928" cy="1659508"/>
            </a:xfrm>
          </p:grpSpPr>
          <p:pic>
            <p:nvPicPr>
              <p:cNvPr id="46" name="Picture 4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6A8510F3-25EB-BAD8-20E2-A3AA1A1CF0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9588" t="6373" r="2047" b="17611"/>
              <a:stretch/>
            </p:blipFill>
            <p:spPr>
              <a:xfrm>
                <a:off x="4410558" y="5311702"/>
                <a:ext cx="2197100" cy="1565026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0060A89-974C-13A9-C7CC-5FB087EF02E6}"/>
                  </a:ext>
                </a:extLst>
              </p:cNvPr>
              <p:cNvSpPr txBox="1"/>
              <p:nvPr/>
            </p:nvSpPr>
            <p:spPr>
              <a:xfrm>
                <a:off x="6745270" y="5770881"/>
                <a:ext cx="489321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ESPaDOnS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High Resolution optical spectropolarimeter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370-10,000 nm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 = 70,000</a:t>
                </a:r>
              </a:p>
            </p:txBody>
          </p:sp>
        </p:grpSp>
        <p:pic>
          <p:nvPicPr>
            <p:cNvPr id="55" name="Picture 54" descr="Logo&#10;&#10;Description automatically generated">
              <a:extLst>
                <a:ext uri="{FF2B5EF4-FFF2-40B4-BE49-F238E27FC236}">
                  <a16:creationId xmlns:a16="http://schemas.microsoft.com/office/drawing/2014/main" id="{64B8EF2E-224B-3DEC-4F21-0EA8B1564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66709" y="6472605"/>
              <a:ext cx="1054612" cy="397249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1875FEF-68A7-1226-CEDC-C0A05CFCC1E0}"/>
              </a:ext>
            </a:extLst>
          </p:cNvPr>
          <p:cNvGrpSpPr/>
          <p:nvPr/>
        </p:nvGrpSpPr>
        <p:grpSpPr>
          <a:xfrm>
            <a:off x="64889" y="3987881"/>
            <a:ext cx="4855223" cy="2746427"/>
            <a:chOff x="64889" y="3987881"/>
            <a:chExt cx="4855223" cy="274642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E71DDAE-2583-5073-608F-C26DA501E0AE}"/>
                </a:ext>
              </a:extLst>
            </p:cNvPr>
            <p:cNvGrpSpPr/>
            <p:nvPr/>
          </p:nvGrpSpPr>
          <p:grpSpPr>
            <a:xfrm>
              <a:off x="64889" y="3987881"/>
              <a:ext cx="4855223" cy="2746427"/>
              <a:chOff x="64889" y="3987881"/>
              <a:chExt cx="4855223" cy="274642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06E507-B956-CD50-3ED0-3127AE2BA7CB}"/>
                  </a:ext>
                </a:extLst>
              </p:cNvPr>
              <p:cNvSpPr txBox="1"/>
              <p:nvPr/>
            </p:nvSpPr>
            <p:spPr>
              <a:xfrm>
                <a:off x="138792" y="5533979"/>
                <a:ext cx="47813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SPIRou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High Resolution NIR spectropolarimeter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970-2490 nm - R = 70,000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1.5 m.s</a:t>
                </a:r>
                <a:r>
                  <a:rPr lang="en-US" baseline="30000" dirty="0"/>
                  <a:t>-1</a:t>
                </a:r>
                <a:r>
                  <a:rPr lang="en-US" dirty="0"/>
                  <a:t> radial velocity accuracy</a:t>
                </a:r>
              </a:p>
            </p:txBody>
          </p:sp>
          <p:pic>
            <p:nvPicPr>
              <p:cNvPr id="37" name="Picture 36" descr="A picture containing blue&#10;&#10;Description automatically generated">
                <a:extLst>
                  <a:ext uri="{FF2B5EF4-FFF2-40B4-BE49-F238E27FC236}">
                    <a16:creationId xmlns:a16="http://schemas.microsoft.com/office/drawing/2014/main" id="{789BB76F-668A-DCB4-D11F-AD2E32B395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52435" y="4011288"/>
                <a:ext cx="2237967" cy="1493548"/>
              </a:xfrm>
              <a:prstGeom prst="rect">
                <a:avLst/>
              </a:prstGeom>
            </p:spPr>
          </p:pic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B13CE16-72D4-5067-DD0B-7AE75A5EFA10}"/>
                  </a:ext>
                </a:extLst>
              </p:cNvPr>
              <p:cNvGrpSpPr/>
              <p:nvPr/>
            </p:nvGrpSpPr>
            <p:grpSpPr>
              <a:xfrm>
                <a:off x="64889" y="3987881"/>
                <a:ext cx="4052216" cy="1876007"/>
                <a:chOff x="67386" y="4018294"/>
                <a:chExt cx="4052216" cy="1876007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A00F17CA-9AF4-E9BE-D541-99AA84C93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7386" y="4018294"/>
                  <a:ext cx="1922900" cy="1592266"/>
                </a:xfrm>
                <a:prstGeom prst="rect">
                  <a:avLst/>
                </a:prstGeom>
              </p:spPr>
            </p:pic>
            <p:pic>
              <p:nvPicPr>
                <p:cNvPr id="39" name="Picture 38" descr="Logo&#10;&#10;Description automatically generated">
                  <a:extLst>
                    <a:ext uri="{FF2B5EF4-FFF2-40B4-BE49-F238E27FC236}">
                      <a16:creationId xmlns:a16="http://schemas.microsoft.com/office/drawing/2014/main" id="{99BD808F-47CA-3FA9-6E03-3174072EA1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64990" y="5497052"/>
                  <a:ext cx="1054612" cy="397249"/>
                </a:xfrm>
                <a:prstGeom prst="rect">
                  <a:avLst/>
                </a:prstGeom>
              </p:spPr>
            </p:pic>
          </p:grpSp>
        </p:grpSp>
        <p:pic>
          <p:nvPicPr>
            <p:cNvPr id="57" name="Picture 56" descr="Text&#10;&#10;Description automatically generated">
              <a:extLst>
                <a:ext uri="{FF2B5EF4-FFF2-40B4-BE49-F238E27FC236}">
                  <a16:creationId xmlns:a16="http://schemas.microsoft.com/office/drawing/2014/main" id="{FD664967-6344-2F66-9C99-5CF9124D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72820" y="5504836"/>
              <a:ext cx="1855169" cy="307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0639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E7667-33CA-7690-7F91-D4BBF4D9C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Science Highlights 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EBEA589B-D4B2-99A9-4BC4-23ED127B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1">
              <a:buClr>
                <a:srgbClr val="000000"/>
              </a:buClr>
            </a:pPr>
            <a:r>
              <a:rPr lang="en-US">
                <a:solidFill>
                  <a:prstClr val="black">
                    <a:tint val="75000"/>
                  </a:prstClr>
                </a:solidFill>
                <a:sym typeface="Arial"/>
              </a:rPr>
              <a:t>1/29/2025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B1144532-880E-D5D5-135C-2B27C0D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1">
              <a:buClr>
                <a:srgbClr val="000000"/>
              </a:buClr>
            </a:pPr>
            <a:r>
              <a:rPr lang="en-US">
                <a:solidFill>
                  <a:prstClr val="black">
                    <a:tint val="75000"/>
                  </a:prstClr>
                </a:solidFill>
                <a:sym typeface="Arial"/>
              </a:rPr>
              <a:t>Subaru User's Meeting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57C54133-7542-B6EA-8641-BDCAA801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1">
              <a:buClr>
                <a:srgbClr val="000000"/>
              </a:buClr>
            </a:pPr>
            <a:fld id="{85967F8B-2AB4-439B-803B-D54C59F33AFA}" type="slidenum">
              <a:rPr lang="en-US">
                <a:solidFill>
                  <a:prstClr val="black">
                    <a:tint val="75000"/>
                  </a:prstClr>
                </a:solidFill>
                <a:sym typeface="Arial"/>
              </a:rPr>
              <a:pPr defTabSz="914441">
                <a:buClr>
                  <a:srgbClr val="000000"/>
                </a:buClr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BBCE23-11B3-24F0-79C3-624B0D73C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96" y="2031961"/>
            <a:ext cx="9651617" cy="3653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13AC87-1D67-A111-2C60-A5DCBC958ADC}"/>
              </a:ext>
            </a:extLst>
          </p:cNvPr>
          <p:cNvSpPr txBox="1"/>
          <p:nvPr/>
        </p:nvSpPr>
        <p:spPr>
          <a:xfrm>
            <a:off x="881796" y="1522949"/>
            <a:ext cx="9176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Measuring Sub-Kelvin Variations in Stellar Temperature with High-Resolution Spectroscopy </a:t>
            </a:r>
          </a:p>
          <a:p>
            <a:r>
              <a:rPr lang="en-US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Artigau</a:t>
            </a:r>
            <a:r>
              <a:rPr lang="en-US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al., 2024, </a:t>
            </a:r>
            <a:r>
              <a:rPr lang="en-US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ApJ</a:t>
            </a:r>
            <a:r>
              <a:rPr lang="en-US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168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543FF7-6138-67F4-C0B5-16B9283EE9D9}"/>
              </a:ext>
            </a:extLst>
          </p:cNvPr>
          <p:cNvSpPr txBox="1"/>
          <p:nvPr/>
        </p:nvSpPr>
        <p:spPr>
          <a:xfrm>
            <a:off x="881796" y="5685257"/>
            <a:ext cx="10472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Differential Temperature time series of HD189733 b transit. The apparent temperature of the host star increases close to ingress and egress. From TESS &amp; CFHT / </a:t>
            </a:r>
            <a:r>
              <a:rPr lang="en-US" dirty="0" err="1"/>
              <a:t>SPIRou</a:t>
            </a:r>
            <a:r>
              <a:rPr lang="en-US" dirty="0"/>
              <a:t> observations.</a:t>
            </a:r>
          </a:p>
        </p:txBody>
      </p:sp>
    </p:spTree>
    <p:extLst>
      <p:ext uri="{BB962C8B-B14F-4D97-AF65-F5344CB8AC3E}">
        <p14:creationId xmlns:p14="http://schemas.microsoft.com/office/powerpoint/2010/main" val="3893490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AC917-299E-5EEF-C099-2EF240F44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E9DE9-EEE3-0BF6-A532-9608EDDAD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Science Highlights 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71C1E236-0A56-737F-EA7B-387B75F47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1">
              <a:buClr>
                <a:srgbClr val="000000"/>
              </a:buClr>
            </a:pPr>
            <a:r>
              <a:rPr lang="en-US">
                <a:solidFill>
                  <a:prstClr val="black">
                    <a:tint val="75000"/>
                  </a:prstClr>
                </a:solidFill>
                <a:sym typeface="Arial"/>
              </a:rPr>
              <a:t>1/29/2025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9B158AF4-7276-42E3-B639-91F98869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1">
              <a:buClr>
                <a:srgbClr val="000000"/>
              </a:buClr>
            </a:pPr>
            <a:r>
              <a:rPr lang="en-US">
                <a:solidFill>
                  <a:prstClr val="black">
                    <a:tint val="75000"/>
                  </a:prstClr>
                </a:solidFill>
                <a:sym typeface="Arial"/>
              </a:rPr>
              <a:t>Subaru User's Meeting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17C7387D-5FB7-4C2F-2DB6-F1D3C662C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1">
              <a:buClr>
                <a:srgbClr val="000000"/>
              </a:buClr>
            </a:pPr>
            <a:fld id="{85967F8B-2AB4-439B-803B-D54C59F33AFA}" type="slidenum">
              <a:rPr lang="en-US">
                <a:solidFill>
                  <a:prstClr val="black">
                    <a:tint val="75000"/>
                  </a:prstClr>
                </a:solidFill>
                <a:sym typeface="Arial"/>
              </a:rPr>
              <a:pPr defTabSz="914441">
                <a:buClr>
                  <a:srgbClr val="000000"/>
                </a:buClr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46C177-C682-07CF-60C7-D3E5EC7AD0D8}"/>
              </a:ext>
            </a:extLst>
          </p:cNvPr>
          <p:cNvSpPr txBox="1"/>
          <p:nvPr/>
        </p:nvSpPr>
        <p:spPr>
          <a:xfrm>
            <a:off x="881795" y="1641180"/>
            <a:ext cx="9816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Discovery of the Faintest Known Milky Way Satellite Using UNIONS, Smith et al., 2024, </a:t>
            </a:r>
            <a:r>
              <a:rPr lang="en-US" sz="18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ApJ</a:t>
            </a:r>
            <a:r>
              <a:rPr 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961:92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latin typeface="AdvOT9d60b855.B"/>
              </a:rPr>
              <a:t>Ursa Major III</a:t>
            </a:r>
            <a:r>
              <a:rPr lang="en-US" sz="1800" b="0" i="0" u="none" strike="noStrike" baseline="0" dirty="0">
                <a:latin typeface="AdvOT8b40f9c2.B"/>
              </a:rPr>
              <a:t>/</a:t>
            </a:r>
            <a:r>
              <a:rPr lang="en-US" sz="1800" b="0" i="0" u="none" strike="noStrike" baseline="0" dirty="0">
                <a:latin typeface="AdvOT9d60b855.B"/>
              </a:rPr>
              <a:t>UNIONS 1: The Darkest Galaxy Ever Discovered?</a:t>
            </a:r>
            <a:r>
              <a:rPr lang="en-US" dirty="0"/>
              <a:t>, 2024, Errani et al, </a:t>
            </a:r>
            <a:r>
              <a:rPr lang="en-US" dirty="0" err="1"/>
              <a:t>ApJ</a:t>
            </a:r>
            <a:r>
              <a:rPr lang="en-US" dirty="0"/>
              <a:t> 965 </a:t>
            </a:r>
            <a:endParaRPr lang="fr-FR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5A6B73-75DF-2E22-5522-9012070C99C3}"/>
              </a:ext>
            </a:extLst>
          </p:cNvPr>
          <p:cNvSpPr txBox="1"/>
          <p:nvPr/>
        </p:nvSpPr>
        <p:spPr>
          <a:xfrm>
            <a:off x="881795" y="5933424"/>
            <a:ext cx="1081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UMa3/U1. From CFHT/</a:t>
            </a:r>
            <a:r>
              <a:rPr lang="en-US" dirty="0" err="1"/>
              <a:t>MegaCam</a:t>
            </a:r>
            <a:r>
              <a:rPr lang="en-US" dirty="0"/>
              <a:t>, Pan-STARRS &amp; Subaru UNIONS, and Keck/DEIMOS observations. </a:t>
            </a:r>
          </a:p>
        </p:txBody>
      </p:sp>
      <p:pic>
        <p:nvPicPr>
          <p:cNvPr id="4" name="Picture 3" descr="A black and white image of stars&#10;&#10;AI-generated content may be incorrect.">
            <a:extLst>
              <a:ext uri="{FF2B5EF4-FFF2-40B4-BE49-F238E27FC236}">
                <a16:creationId xmlns:a16="http://schemas.microsoft.com/office/drawing/2014/main" id="{B3B8575A-CDA6-25E6-C576-1E1B6E0B0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891" y="2484540"/>
            <a:ext cx="5645241" cy="2852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C303D-18F5-2D2A-087B-4E98B2DE3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158" y="3350907"/>
            <a:ext cx="4988659" cy="9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39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89C44-B571-D085-D275-77D9E1857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40D96-E255-4050-A067-7D3E7774D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News : </a:t>
            </a:r>
            <a:r>
              <a:rPr lang="en-US" dirty="0" err="1"/>
              <a:t>Wenaokeao</a:t>
            </a:r>
            <a:r>
              <a:rPr lang="en-US" dirty="0"/>
              <a:t> (2026+)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CE4B8-BBA3-B31B-7244-A20F4D337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81524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Co-mount of </a:t>
            </a:r>
            <a:r>
              <a:rPr lang="en-US" dirty="0" err="1"/>
              <a:t>ESPaDOnS</a:t>
            </a:r>
            <a:r>
              <a:rPr lang="en-US" dirty="0"/>
              <a:t> and </a:t>
            </a:r>
            <a:r>
              <a:rPr lang="en-US" dirty="0" err="1"/>
              <a:t>SPIRou</a:t>
            </a:r>
            <a:r>
              <a:rPr lang="haw-US" dirty="0"/>
              <a:t> (fibre-fed from Cassegrain focus)</a:t>
            </a:r>
            <a:endParaRPr lang="en-US" dirty="0"/>
          </a:p>
          <a:p>
            <a:endParaRPr lang="en-US" dirty="0"/>
          </a:p>
          <a:p>
            <a:r>
              <a:rPr lang="en-US" dirty="0"/>
              <a:t>Both instruments have excellent polarimetric capabilities (linear and circular)</a:t>
            </a:r>
          </a:p>
          <a:p>
            <a:endParaRPr lang="en-US" dirty="0"/>
          </a:p>
          <a:p>
            <a:r>
              <a:rPr lang="en-US" dirty="0"/>
              <a:t>Precision Radial Velocity (Near IR) ~ 1 m s</a:t>
            </a:r>
            <a:r>
              <a:rPr lang="en-US" baseline="30000" dirty="0"/>
              <a:t>-1</a:t>
            </a:r>
          </a:p>
          <a:p>
            <a:endParaRPr lang="en-US" dirty="0"/>
          </a:p>
          <a:p>
            <a:r>
              <a:rPr lang="en-US" b="1" dirty="0"/>
              <a:t>The only spectropolarimeter offering spectral coverage  370 – 2350 nm at R ~ 70,000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Time Domain (availability and AEON)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8145C-B247-2923-095E-E0E541EF4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DC243-8120-57C8-A4E9-821F7016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Subaru User's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62975-2733-1AB2-A0D9-19DE7720C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0CF3-A4CF-4A54-97E4-AAFF7CA203A6}" type="slidenum">
              <a:rPr lang="en-US" smtClean="0"/>
              <a:t>7</a:t>
            </a:fld>
            <a:endParaRPr lang="en-US" dirty="0"/>
          </a:p>
        </p:txBody>
      </p:sp>
      <p:pic>
        <p:nvPicPr>
          <p:cNvPr id="16" name="Google Shape;170;p25">
            <a:extLst>
              <a:ext uri="{FF2B5EF4-FFF2-40B4-BE49-F238E27FC236}">
                <a16:creationId xmlns:a16="http://schemas.microsoft.com/office/drawing/2014/main" id="{19547A96-3311-34F4-8B30-9BE9B7D858E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1248" y="2283212"/>
            <a:ext cx="6091744" cy="29384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3B9438C-2D7D-ED15-FE76-E4DBA6C9DF24}"/>
              </a:ext>
            </a:extLst>
          </p:cNvPr>
          <p:cNvGrpSpPr>
            <a:grpSpLocks noChangeAspect="1"/>
          </p:cNvGrpSpPr>
          <p:nvPr/>
        </p:nvGrpSpPr>
        <p:grpSpPr>
          <a:xfrm>
            <a:off x="7081010" y="1254969"/>
            <a:ext cx="4704796" cy="5661091"/>
            <a:chOff x="7199605" y="1027906"/>
            <a:chExt cx="4860439" cy="5848369"/>
          </a:xfrm>
        </p:grpSpPr>
        <p:pic>
          <p:nvPicPr>
            <p:cNvPr id="18" name="Cadieux_et_al_2022_Fig14_TOI1452_Hmag100.png">
              <a:extLst>
                <a:ext uri="{FF2B5EF4-FFF2-40B4-BE49-F238E27FC236}">
                  <a16:creationId xmlns:a16="http://schemas.microsoft.com/office/drawing/2014/main" id="{0ECB04BA-B44E-E985-C75A-2BAA56352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320"/>
            <a:stretch/>
          </p:blipFill>
          <p:spPr bwMode="auto">
            <a:xfrm>
              <a:off x="7199605" y="1027906"/>
              <a:ext cx="4860439" cy="58483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F10315-87A0-B161-35E5-7E7BD5B27A3D}"/>
                </a:ext>
              </a:extLst>
            </p:cNvPr>
            <p:cNvSpPr txBox="1"/>
            <p:nvPr/>
          </p:nvSpPr>
          <p:spPr>
            <a:xfrm>
              <a:off x="8728057" y="1234937"/>
              <a:ext cx="30620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Cadieux et al., 2022</a:t>
              </a:r>
              <a:endParaRPr lang="en-US" sz="28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A8282C-35B3-AF47-712B-201F3ED4A12C}"/>
                </a:ext>
              </a:extLst>
            </p:cNvPr>
            <p:cNvSpPr txBox="1"/>
            <p:nvPr/>
          </p:nvSpPr>
          <p:spPr>
            <a:xfrm>
              <a:off x="7958254" y="3169621"/>
              <a:ext cx="2722350" cy="1367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500"/>
                </a:spcBef>
                <a:defRPr sz="2400"/>
              </a:pPr>
              <a:r>
                <a:rPr lang="fr-FR" sz="2000" b="1" dirty="0"/>
                <a:t>RV semi-amplitude: </a:t>
              </a:r>
              <a:br>
                <a:rPr lang="fr-FR" sz="2000" b="1" dirty="0"/>
              </a:br>
              <a:r>
                <a:rPr lang="fr-FR" sz="2000" b="1" dirty="0"/>
                <a:t>K=3.5+/- 0.9 m/s </a:t>
              </a:r>
              <a:br>
                <a:rPr lang="fr-FR" sz="2000" b="1" dirty="0"/>
              </a:br>
              <a:r>
                <a:rPr lang="fr-FR" sz="2000" b="1" dirty="0"/>
                <a:t>P= 11d</a:t>
              </a:r>
              <a:br>
                <a:rPr lang="fr-FR" sz="2000" b="1" dirty="0"/>
              </a:br>
              <a:r>
                <a:rPr lang="fr-FR" sz="2000" b="1" dirty="0"/>
                <a:t>H=10.0 star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6258DB-6D58-8C03-53BA-37FDD083481D}"/>
              </a:ext>
            </a:extLst>
          </p:cNvPr>
          <p:cNvGrpSpPr/>
          <p:nvPr/>
        </p:nvGrpSpPr>
        <p:grpSpPr>
          <a:xfrm>
            <a:off x="7989456" y="1578372"/>
            <a:ext cx="3195438" cy="2281117"/>
            <a:chOff x="6927996" y="1633747"/>
            <a:chExt cx="3195438" cy="2281117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FA7AB53-3ABA-0077-9ECF-90025E15F8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588" t="6373" r="2047" b="17611"/>
            <a:stretch/>
          </p:blipFill>
          <p:spPr>
            <a:xfrm>
              <a:off x="6927996" y="1633747"/>
              <a:ext cx="3195438" cy="227615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F3934F-8804-7447-F571-8DDA46AF22E1}"/>
                </a:ext>
              </a:extLst>
            </p:cNvPr>
            <p:cNvSpPr txBox="1"/>
            <p:nvPr/>
          </p:nvSpPr>
          <p:spPr>
            <a:xfrm>
              <a:off x="7101376" y="3453199"/>
              <a:ext cx="16442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aw-US" sz="2400" dirty="0">
                  <a:solidFill>
                    <a:schemeClr val="bg1"/>
                  </a:solidFill>
                </a:rPr>
                <a:t>ESPaDOnS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B2665F-2A03-A7F6-A22F-874D4541E233}"/>
              </a:ext>
            </a:extLst>
          </p:cNvPr>
          <p:cNvGrpSpPr/>
          <p:nvPr/>
        </p:nvGrpSpPr>
        <p:grpSpPr>
          <a:xfrm>
            <a:off x="8171229" y="3927281"/>
            <a:ext cx="2885791" cy="2389592"/>
            <a:chOff x="9019309" y="4317969"/>
            <a:chExt cx="2885791" cy="23895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29C769-06F9-F462-B56B-3E893A4ED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19309" y="4317969"/>
              <a:ext cx="2885791" cy="23895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A23797-AB4C-88D4-D6EB-4416E9E59E2E}"/>
                </a:ext>
              </a:extLst>
            </p:cNvPr>
            <p:cNvSpPr txBox="1"/>
            <p:nvPr/>
          </p:nvSpPr>
          <p:spPr>
            <a:xfrm>
              <a:off x="10260867" y="6211574"/>
              <a:ext cx="11448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aw-US" sz="2400" dirty="0">
                  <a:solidFill>
                    <a:schemeClr val="bg1"/>
                  </a:solidFill>
                </a:rPr>
                <a:t>SPIRou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15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45E0F-2C98-C9C4-C556-DE4A109C8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ogo with blue dots&#10;&#10;AI-generated content may be incorrect.">
            <a:extLst>
              <a:ext uri="{FF2B5EF4-FFF2-40B4-BE49-F238E27FC236}">
                <a16:creationId xmlns:a16="http://schemas.microsoft.com/office/drawing/2014/main" id="{BB6DA8C8-C935-FA21-62C7-EEB5CE965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9724" y="4989887"/>
            <a:ext cx="1401068" cy="1401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859CE6-6F5A-79F2-D49E-7B8C66B6E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C7441-9416-BA6D-4617-0391D828E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923276" cy="453072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aw-US" sz="2000" dirty="0"/>
              <a:t>In the coming years, only two instruments: MegaCam and Wenaokeao, each instrument available ~ 50% of the time (contingent on time allocation)</a:t>
            </a:r>
            <a:r>
              <a:rPr lang="en-US" sz="2000" dirty="0"/>
              <a:t>.</a:t>
            </a:r>
            <a:endParaRPr lang="haw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haw-US" sz="2000" dirty="0"/>
              <a:t>CFHT already recognized as a key player in minor planet recoveries</a:t>
            </a:r>
            <a:r>
              <a:rPr lang="en-US" sz="2000" dirty="0"/>
              <a:t>.</a:t>
            </a:r>
            <a:endParaRPr lang="haw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haw-US" sz="2000" dirty="0"/>
              <a:t>Real-time / Rapid Response mode in development (2026)</a:t>
            </a:r>
            <a:r>
              <a:rPr lang="en-US" sz="2000" dirty="0"/>
              <a:t>.</a:t>
            </a:r>
            <a:endParaRPr lang="haw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haw-US" sz="2000" dirty="0"/>
              <a:t>Funded by the National Science Foundation</a:t>
            </a:r>
            <a:r>
              <a:rPr lang="en-US" sz="2000" dirty="0"/>
              <a:t> (NSF)</a:t>
            </a:r>
            <a:r>
              <a:rPr lang="haw-US" sz="2000" dirty="0"/>
              <a:t> to </a:t>
            </a:r>
            <a:r>
              <a:rPr lang="en-US" sz="2000" dirty="0"/>
              <a:t>join</a:t>
            </a:r>
            <a:r>
              <a:rPr lang="haw-US" sz="2000" dirty="0"/>
              <a:t> the Astronomical Event Observatory Network (2026 or 2027)</a:t>
            </a:r>
            <a:r>
              <a:rPr lang="en-US" sz="2000" dirty="0"/>
              <a:t>.</a:t>
            </a:r>
            <a:endParaRPr lang="haw-US" sz="2000" dirty="0"/>
          </a:p>
          <a:p>
            <a:pPr lvl="1"/>
            <a:r>
              <a:rPr lang="haw-US" sz="1800" dirty="0"/>
              <a:t>APIs for other networks / collaborations?</a:t>
            </a:r>
            <a:endParaRPr lang="en-US" sz="1800" dirty="0"/>
          </a:p>
          <a:p>
            <a:r>
              <a:rPr lang="en-US" sz="2000" dirty="0"/>
              <a:t>Access (6 nights) offered to Astrophysics Centre for </a:t>
            </a:r>
            <a:r>
              <a:rPr lang="en-US" sz="2000" dirty="0" err="1"/>
              <a:t>Multimessenger</a:t>
            </a:r>
            <a:r>
              <a:rPr lang="en-US" sz="2000" dirty="0"/>
              <a:t> studies in Europe (ACME) – funded by the European Commission</a:t>
            </a:r>
            <a:endParaRPr lang="haw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0DCAE-A520-EBC8-26F2-EBC27DC91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66D0D-602E-58EE-801D-BA24A5856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Subaru User's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62B53-5962-C1B2-52EC-06FC6CD8D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5ADF-A1B3-4098-8709-419947200D2C}" type="slidenum">
              <a:rPr lang="en-US" smtClean="0"/>
              <a:t>8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6ABEBA-0CEC-CA3B-C74B-0717AFFE8097}"/>
              </a:ext>
            </a:extLst>
          </p:cNvPr>
          <p:cNvGrpSpPr>
            <a:grpSpLocks noChangeAspect="1"/>
          </p:cNvGrpSpPr>
          <p:nvPr/>
        </p:nvGrpSpPr>
        <p:grpSpPr>
          <a:xfrm>
            <a:off x="6761476" y="121050"/>
            <a:ext cx="4592324" cy="2296162"/>
            <a:chOff x="2743625" y="1253331"/>
            <a:chExt cx="8702676" cy="43513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E6200E0-2F21-552D-F1B1-2112D00863CD}"/>
                </a:ext>
              </a:extLst>
            </p:cNvPr>
            <p:cNvGrpSpPr/>
            <p:nvPr/>
          </p:nvGrpSpPr>
          <p:grpSpPr>
            <a:xfrm>
              <a:off x="2743625" y="1253331"/>
              <a:ext cx="8702676" cy="4351338"/>
              <a:chOff x="2743625" y="1253331"/>
              <a:chExt cx="8702676" cy="4351338"/>
            </a:xfrm>
          </p:grpSpPr>
          <p:pic>
            <p:nvPicPr>
              <p:cNvPr id="10" name="Content Placeholder 7" descr="A graph of a schedule&#10;&#10;Description automatically generated with medium confidence">
                <a:extLst>
                  <a:ext uri="{FF2B5EF4-FFF2-40B4-BE49-F238E27FC236}">
                    <a16:creationId xmlns:a16="http://schemas.microsoft.com/office/drawing/2014/main" id="{1C7B0E45-EA31-A94B-A805-6F622C79B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3625" y="1253331"/>
                <a:ext cx="8702676" cy="435133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D171FA-CDCC-7EF3-F2CC-D748F4EC9597}"/>
                  </a:ext>
                </a:extLst>
              </p:cNvPr>
              <p:cNvSpPr/>
              <p:nvPr/>
            </p:nvSpPr>
            <p:spPr>
              <a:xfrm>
                <a:off x="2753150" y="1646237"/>
                <a:ext cx="361525" cy="30781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E93A3F-52AC-64FB-A6BE-D8203C606DE1}"/>
                </a:ext>
              </a:extLst>
            </p:cNvPr>
            <p:cNvSpPr txBox="1"/>
            <p:nvPr/>
          </p:nvSpPr>
          <p:spPr>
            <a:xfrm>
              <a:off x="3734106" y="3002643"/>
              <a:ext cx="7106191" cy="58325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shade val="1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Each instrument is mounted ~ 35% of the time</a:t>
              </a:r>
            </a:p>
          </p:txBody>
        </p:sp>
      </p:grpSp>
      <p:pic>
        <p:nvPicPr>
          <p:cNvPr id="12" name="Picture 11" descr="A logo with text and a circle with a star and a star&#10;&#10;Description automatically generated with medium confidence">
            <a:extLst>
              <a:ext uri="{FF2B5EF4-FFF2-40B4-BE49-F238E27FC236}">
                <a16:creationId xmlns:a16="http://schemas.microsoft.com/office/drawing/2014/main" id="{00923634-668C-56D0-4281-B601B94D8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174" y="5151468"/>
            <a:ext cx="3092852" cy="13247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A72FD0-045C-F24E-AFF9-12844430C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361" y="2642236"/>
            <a:ext cx="3905438" cy="23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18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7470-08DD-7145-110E-8775D956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Surveys 2028+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4E0CC-267E-B46F-A4EE-D65CA210A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Large Programs in 2025 and 2026</a:t>
            </a:r>
          </a:p>
          <a:p>
            <a:endParaRPr lang="en-US" sz="2400" dirty="0"/>
          </a:p>
          <a:p>
            <a:r>
              <a:rPr lang="en-US" sz="2400" dirty="0"/>
              <a:t>Community / Legacy Surveys afterwards (approx. 2028-2032)</a:t>
            </a:r>
          </a:p>
          <a:p>
            <a:r>
              <a:rPr lang="en-US" sz="2400" dirty="0"/>
              <a:t>800 to 1,400 nights, over 4 to 5 years (up to 85% of the time)</a:t>
            </a:r>
          </a:p>
          <a:p>
            <a:endParaRPr lang="en-US" sz="2400" dirty="0"/>
          </a:p>
          <a:p>
            <a:r>
              <a:rPr lang="en-US" sz="2400" dirty="0"/>
              <a:t>Two instruments:</a:t>
            </a:r>
          </a:p>
          <a:p>
            <a:pPr lvl="1"/>
            <a:r>
              <a:rPr lang="en-US" sz="2000" dirty="0" err="1"/>
              <a:t>MegaCam</a:t>
            </a:r>
            <a:r>
              <a:rPr lang="en-US" sz="2000" dirty="0"/>
              <a:t> – 1sq degree field of view wide field imager</a:t>
            </a:r>
          </a:p>
          <a:p>
            <a:pPr lvl="1"/>
            <a:r>
              <a:rPr lang="en-US" sz="2000" dirty="0" err="1"/>
              <a:t>Wenaokeao</a:t>
            </a:r>
            <a:r>
              <a:rPr lang="en-US" sz="2000" dirty="0"/>
              <a:t> – co-mount of </a:t>
            </a:r>
            <a:r>
              <a:rPr lang="en-US" sz="2000" dirty="0" err="1"/>
              <a:t>ESPaDOnS</a:t>
            </a:r>
            <a:r>
              <a:rPr lang="en-US" sz="2000" dirty="0"/>
              <a:t> and </a:t>
            </a:r>
            <a:r>
              <a:rPr lang="en-US" sz="2000" dirty="0" err="1"/>
              <a:t>SPIRou</a:t>
            </a:r>
            <a:r>
              <a:rPr lang="en-US" sz="2000" dirty="0"/>
              <a:t> </a:t>
            </a:r>
            <a:endParaRPr lang="en-US" sz="2400" dirty="0"/>
          </a:p>
          <a:p>
            <a:r>
              <a:rPr lang="en-US" sz="2400" dirty="0"/>
              <a:t>Competitive components of the surveys utilizing other instruments, </a:t>
            </a:r>
            <a:r>
              <a:rPr lang="en-US" sz="2400" dirty="0" err="1"/>
              <a:t>WIRCam</a:t>
            </a:r>
            <a:r>
              <a:rPr lang="en-US" sz="2400" dirty="0"/>
              <a:t>, SITELLE or visitor instruments, will be considered.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B3D36-D49A-008E-BC82-46AED9284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13908-AC7B-1EC5-9785-B08D7E241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Subaru User's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5659A-0C05-06A9-8219-416B01A86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0CF3-A4CF-4A54-97E4-AAFF7CA203A6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D61D93-115D-D3F7-C3C9-0B75BFCE5FB7}"/>
              </a:ext>
            </a:extLst>
          </p:cNvPr>
          <p:cNvSpPr/>
          <p:nvPr/>
        </p:nvSpPr>
        <p:spPr>
          <a:xfrm>
            <a:off x="264694" y="2382253"/>
            <a:ext cx="9510964" cy="1552074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8139</TotalTime>
  <Words>1238</Words>
  <Application>Microsoft Office PowerPoint</Application>
  <PresentationFormat>Widescreen</PresentationFormat>
  <Paragraphs>180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6" baseType="lpstr">
      <vt:lpstr>AdvOT8b40f9c2.B</vt:lpstr>
      <vt:lpstr>AdvOT9d60b855.B</vt:lpstr>
      <vt:lpstr>AdvOTb0c9bf5d</vt:lpstr>
      <vt:lpstr>AdvOTf9433e2d</vt:lpstr>
      <vt:lpstr>AdvOTf9433e2d+fb</vt:lpstr>
      <vt:lpstr>AdvTT691e30a0</vt:lpstr>
      <vt:lpstr>AdvTTab7e17fd+22</vt:lpstr>
      <vt:lpstr>Arial</vt:lpstr>
      <vt:lpstr>Calibri</vt:lpstr>
      <vt:lpstr>Calibri Light</vt:lpstr>
      <vt:lpstr>CMR10</vt:lpstr>
      <vt:lpstr>CMR6</vt:lpstr>
      <vt:lpstr>CMR9</vt:lpstr>
      <vt:lpstr>CMSY9</vt:lpstr>
      <vt:lpstr>CMTI10</vt:lpstr>
      <vt:lpstr>CMTI9</vt:lpstr>
      <vt:lpstr>EuclidSymbol</vt:lpstr>
      <vt:lpstr>Lato</vt:lpstr>
      <vt:lpstr>Times New Roman</vt:lpstr>
      <vt:lpstr>TimesLTStd-Roman</vt:lpstr>
      <vt:lpstr>Wingdings</vt:lpstr>
      <vt:lpstr>1_Office Theme</vt:lpstr>
      <vt:lpstr>Office Theme</vt:lpstr>
      <vt:lpstr>Canada France Hawai’i  Telescope (CFHT)  Subaru Users  Meeting FY2024    Jean-Gabriel Cuby Executive Director </vt:lpstr>
      <vt:lpstr>Acknowledgment</vt:lpstr>
      <vt:lpstr>CFHT in a nutshell</vt:lpstr>
      <vt:lpstr>CFHT Instruments</vt:lpstr>
      <vt:lpstr>Recent Science Highlights </vt:lpstr>
      <vt:lpstr>Recent Science Highlights </vt:lpstr>
      <vt:lpstr>Instrument News : Wenaokeao (2026+)</vt:lpstr>
      <vt:lpstr>Operations News</vt:lpstr>
      <vt:lpstr>Community Surveys 2028+</vt:lpstr>
      <vt:lpstr>Publications : Impact of Legacy Surveys (LS) and Large Programs (LP) vs. PI programs </vt:lpstr>
      <vt:lpstr>Community Surveys (in prep)</vt:lpstr>
      <vt:lpstr>Summary. CFHT’s 10+ next years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Jean-Gabriel Cuby</dc:creator>
  <cp:lastModifiedBy>Jean-Gabriel Cuby</cp:lastModifiedBy>
  <cp:revision>30</cp:revision>
  <dcterms:created xsi:type="dcterms:W3CDTF">2022-09-29T04:26:54Z</dcterms:created>
  <dcterms:modified xsi:type="dcterms:W3CDTF">2025-01-29T01:04:41Z</dcterms:modified>
</cp:coreProperties>
</file>