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2.xml" ContentType="application/vnd.openxmlformats-officedocument.drawingml.diagramData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diagrams/quickStyle4.xml" ContentType="application/vnd.openxmlformats-officedocument.drawingml.diagramStyl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Layouts/slideLayout13.xml" ContentType="application/vnd.openxmlformats-officedocument.presentationml.slideLayout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1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4" r:id="rId4"/>
    <p:sldId id="257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481AC-83D9-D14D-B03A-8C4E500E9FD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21B2ED-7076-8D45-A601-D89589C244D1}">
      <dgm:prSet phldrT="[Text]" custT="1"/>
      <dgm:spPr>
        <a:effectLst/>
      </dgm:spPr>
      <dgm:t>
        <a:bodyPr/>
        <a:lstStyle/>
        <a:p>
          <a:r>
            <a:rPr lang="en-US" sz="3200" dirty="0" smtClean="0"/>
            <a:t>HSC  &amp; PFS Survey Observation</a:t>
          </a:r>
          <a:endParaRPr lang="en-US" sz="3200" dirty="0"/>
        </a:p>
      </dgm:t>
    </dgm:pt>
    <dgm:pt modelId="{87FB9BB6-CD71-5049-AF86-AB0282F45EEA}" type="parTrans" cxnId="{9A230523-2787-0A4C-9F45-B19A1DB7ED8E}">
      <dgm:prSet/>
      <dgm:spPr/>
      <dgm:t>
        <a:bodyPr/>
        <a:lstStyle/>
        <a:p>
          <a:endParaRPr lang="en-US"/>
        </a:p>
      </dgm:t>
    </dgm:pt>
    <dgm:pt modelId="{5E8D149A-AE1C-024E-9BE2-903B4562B2D0}" type="sibTrans" cxnId="{9A230523-2787-0A4C-9F45-B19A1DB7ED8E}">
      <dgm:prSet/>
      <dgm:spPr/>
      <dgm:t>
        <a:bodyPr/>
        <a:lstStyle/>
        <a:p>
          <a:endParaRPr lang="en-US"/>
        </a:p>
      </dgm:t>
    </dgm:pt>
    <dgm:pt modelId="{9FEFA5C6-E4DD-7E4B-8006-FA7D3D7EEA96}">
      <dgm:prSet phldrT="[Text]"/>
      <dgm:spPr/>
      <dgm:t>
        <a:bodyPr/>
        <a:lstStyle/>
        <a:p>
          <a:r>
            <a:rPr lang="ja-JP" altLang="en-US" dirty="0" smtClean="0"/>
            <a:t>２週間に当たる長期観測割当</a:t>
          </a:r>
          <a:endParaRPr lang="en-US" dirty="0"/>
        </a:p>
      </dgm:t>
    </dgm:pt>
    <dgm:pt modelId="{D06FF4FB-375C-EA4D-B581-B637623D74B5}" type="parTrans" cxnId="{67558E1D-D22F-9D40-A12E-17B1C4227EAB}">
      <dgm:prSet/>
      <dgm:spPr/>
      <dgm:t>
        <a:bodyPr/>
        <a:lstStyle/>
        <a:p>
          <a:endParaRPr lang="en-US"/>
        </a:p>
      </dgm:t>
    </dgm:pt>
    <dgm:pt modelId="{263FFEF8-3C09-7B40-AF4A-13F7811F4D4A}" type="sibTrans" cxnId="{67558E1D-D22F-9D40-A12E-17B1C4227EAB}">
      <dgm:prSet/>
      <dgm:spPr/>
      <dgm:t>
        <a:bodyPr/>
        <a:lstStyle/>
        <a:p>
          <a:endParaRPr lang="en-US"/>
        </a:p>
      </dgm:t>
    </dgm:pt>
    <dgm:pt modelId="{A4AAA2FA-C18B-3944-846B-BF18D564594B}">
      <dgm:prSet phldrT="[Text]"/>
      <dgm:spPr/>
      <dgm:t>
        <a:bodyPr/>
        <a:lstStyle/>
        <a:p>
          <a:r>
            <a:rPr lang="ja-JP" altLang="en-US" dirty="0" smtClean="0"/>
            <a:t>観測の効率化</a:t>
          </a:r>
          <a:endParaRPr lang="en-US" dirty="0"/>
        </a:p>
      </dgm:t>
    </dgm:pt>
    <dgm:pt modelId="{04C39F32-F8C0-D549-9BED-677D88B516B6}" type="parTrans" cxnId="{4B1B96A8-A4A3-244B-ADA6-E9B5DFF6B3DA}">
      <dgm:prSet/>
      <dgm:spPr/>
      <dgm:t>
        <a:bodyPr/>
        <a:lstStyle/>
        <a:p>
          <a:endParaRPr lang="en-US"/>
        </a:p>
      </dgm:t>
    </dgm:pt>
    <dgm:pt modelId="{C8A5AD04-35E1-E649-98D6-E49611EC4C32}" type="sibTrans" cxnId="{4B1B96A8-A4A3-244B-ADA6-E9B5DFF6B3DA}">
      <dgm:prSet/>
      <dgm:spPr/>
      <dgm:t>
        <a:bodyPr/>
        <a:lstStyle/>
        <a:p>
          <a:endParaRPr lang="en-US"/>
        </a:p>
      </dgm:t>
    </dgm:pt>
    <dgm:pt modelId="{F5F0DAC2-3815-BE46-84B4-79770745ABDA}">
      <dgm:prSet phldrT="[Text]"/>
      <dgm:spPr/>
      <dgm:t>
        <a:bodyPr/>
        <a:lstStyle/>
        <a:p>
          <a:r>
            <a:rPr lang="ja-JP" altLang="en-US" dirty="0" smtClean="0"/>
            <a:t>人員の削減</a:t>
          </a:r>
          <a:endParaRPr lang="en-US" dirty="0"/>
        </a:p>
      </dgm:t>
    </dgm:pt>
    <dgm:pt modelId="{259CA70B-8C56-204E-A545-08D340AB1310}" type="parTrans" cxnId="{21C2B2B4-7E52-CF43-A386-5602DDAACCBA}">
      <dgm:prSet/>
      <dgm:spPr/>
      <dgm:t>
        <a:bodyPr/>
        <a:lstStyle/>
        <a:p>
          <a:endParaRPr lang="en-US"/>
        </a:p>
      </dgm:t>
    </dgm:pt>
    <dgm:pt modelId="{F44899FB-85FC-E944-97DD-B0FD57CAE16A}" type="sibTrans" cxnId="{21C2B2B4-7E52-CF43-A386-5602DDAACCBA}">
      <dgm:prSet/>
      <dgm:spPr/>
      <dgm:t>
        <a:bodyPr/>
        <a:lstStyle/>
        <a:p>
          <a:endParaRPr lang="en-US"/>
        </a:p>
      </dgm:t>
    </dgm:pt>
    <dgm:pt modelId="{FD1DA92E-E564-9A46-B4F0-A71A9CD7A55B}" type="pres">
      <dgm:prSet presAssocID="{F0E481AC-83D9-D14D-B03A-8C4E500E9F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AB5A28-A012-EF4F-8CAB-B0183E8319EE}" type="pres">
      <dgm:prSet presAssocID="{5821B2ED-7076-8D45-A601-D89589C244D1}" presName="root" presStyleCnt="0"/>
      <dgm:spPr/>
    </dgm:pt>
    <dgm:pt modelId="{34F8508E-16C8-4E4F-AA11-5993AE18B361}" type="pres">
      <dgm:prSet presAssocID="{5821B2ED-7076-8D45-A601-D89589C244D1}" presName="rootComposite" presStyleCnt="0"/>
      <dgm:spPr/>
    </dgm:pt>
    <dgm:pt modelId="{CD783DAD-32F9-D84D-9B4B-F67F861612E4}" type="pres">
      <dgm:prSet presAssocID="{5821B2ED-7076-8D45-A601-D89589C244D1}" presName="rootText" presStyleLbl="node1" presStyleIdx="0" presStyleCnt="1" custScaleX="551279" custLinFactNeighborX="-371" custLinFactNeighborY="-559"/>
      <dgm:spPr/>
      <dgm:t>
        <a:bodyPr/>
        <a:lstStyle/>
        <a:p>
          <a:endParaRPr lang="en-US"/>
        </a:p>
      </dgm:t>
    </dgm:pt>
    <dgm:pt modelId="{6D96CF34-9159-8F4B-968C-8670046E2813}" type="pres">
      <dgm:prSet presAssocID="{5821B2ED-7076-8D45-A601-D89589C244D1}" presName="rootConnector" presStyleLbl="node1" presStyleIdx="0" presStyleCnt="1"/>
      <dgm:spPr/>
      <dgm:t>
        <a:bodyPr/>
        <a:lstStyle/>
        <a:p>
          <a:endParaRPr lang="en-US"/>
        </a:p>
      </dgm:t>
    </dgm:pt>
    <dgm:pt modelId="{D8A44549-F665-4F45-90C1-4AB8C7DB0364}" type="pres">
      <dgm:prSet presAssocID="{5821B2ED-7076-8D45-A601-D89589C244D1}" presName="childShape" presStyleCnt="0"/>
      <dgm:spPr/>
    </dgm:pt>
    <dgm:pt modelId="{3F393CE9-2DD2-4D4E-B883-54AABD7404BF}" type="pres">
      <dgm:prSet presAssocID="{D06FF4FB-375C-EA4D-B581-B637623D74B5}" presName="Name13" presStyleLbl="parChTrans1D2" presStyleIdx="0" presStyleCnt="3"/>
      <dgm:spPr/>
      <dgm:t>
        <a:bodyPr/>
        <a:lstStyle/>
        <a:p>
          <a:endParaRPr lang="en-US"/>
        </a:p>
      </dgm:t>
    </dgm:pt>
    <dgm:pt modelId="{9159A858-5AD9-F748-B68E-E0850D389B89}" type="pres">
      <dgm:prSet presAssocID="{9FEFA5C6-E4DD-7E4B-8006-FA7D3D7EEA96}" presName="childText" presStyleLbl="bgAcc1" presStyleIdx="0" presStyleCnt="3" custScaleX="318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CADC3-D3B5-EB4A-AB11-BF4977ED61F8}" type="pres">
      <dgm:prSet presAssocID="{04C39F32-F8C0-D549-9BED-677D88B516B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A7185FC1-CA2F-724A-A8A4-CD9CBF952574}" type="pres">
      <dgm:prSet presAssocID="{A4AAA2FA-C18B-3944-846B-BF18D564594B}" presName="childText" presStyleLbl="bgAcc1" presStyleIdx="1" presStyleCnt="3" custScaleX="319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1469F-27D4-A84F-BD04-83962DC72DA8}" type="pres">
      <dgm:prSet presAssocID="{259CA70B-8C56-204E-A545-08D340AB131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723537E-EF93-0F40-8471-6A5B342F9856}" type="pres">
      <dgm:prSet presAssocID="{F5F0DAC2-3815-BE46-84B4-79770745ABDA}" presName="childText" presStyleLbl="bgAcc1" presStyleIdx="2" presStyleCnt="3" custScaleX="318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C456B8-128A-C94D-80D3-05A72DC12E7E}" type="presOf" srcId="{9FEFA5C6-E4DD-7E4B-8006-FA7D3D7EEA96}" destId="{9159A858-5AD9-F748-B68E-E0850D389B89}" srcOrd="0" destOrd="0" presId="urn:microsoft.com/office/officeart/2005/8/layout/hierarchy3"/>
    <dgm:cxn modelId="{930121CD-C9C9-D442-92C0-8A5BB762DDBA}" type="presOf" srcId="{D06FF4FB-375C-EA4D-B581-B637623D74B5}" destId="{3F393CE9-2DD2-4D4E-B883-54AABD7404BF}" srcOrd="0" destOrd="0" presId="urn:microsoft.com/office/officeart/2005/8/layout/hierarchy3"/>
    <dgm:cxn modelId="{D110A911-60A5-7749-AE40-DCB4C9500B09}" type="presOf" srcId="{04C39F32-F8C0-D549-9BED-677D88B516B6}" destId="{AA4CADC3-D3B5-EB4A-AB11-BF4977ED61F8}" srcOrd="0" destOrd="0" presId="urn:microsoft.com/office/officeart/2005/8/layout/hierarchy3"/>
    <dgm:cxn modelId="{4B1B96A8-A4A3-244B-ADA6-E9B5DFF6B3DA}" srcId="{5821B2ED-7076-8D45-A601-D89589C244D1}" destId="{A4AAA2FA-C18B-3944-846B-BF18D564594B}" srcOrd="1" destOrd="0" parTransId="{04C39F32-F8C0-D549-9BED-677D88B516B6}" sibTransId="{C8A5AD04-35E1-E649-98D6-E49611EC4C32}"/>
    <dgm:cxn modelId="{2A78CC0F-A84D-3549-8233-FBFAF2885340}" type="presOf" srcId="{259CA70B-8C56-204E-A545-08D340AB1310}" destId="{7901469F-27D4-A84F-BD04-83962DC72DA8}" srcOrd="0" destOrd="0" presId="urn:microsoft.com/office/officeart/2005/8/layout/hierarchy3"/>
    <dgm:cxn modelId="{0D6CC942-6E20-9C4B-8CEE-BD5562EF956E}" type="presOf" srcId="{5821B2ED-7076-8D45-A601-D89589C244D1}" destId="{6D96CF34-9159-8F4B-968C-8670046E2813}" srcOrd="1" destOrd="0" presId="urn:microsoft.com/office/officeart/2005/8/layout/hierarchy3"/>
    <dgm:cxn modelId="{9A230523-2787-0A4C-9F45-B19A1DB7ED8E}" srcId="{F0E481AC-83D9-D14D-B03A-8C4E500E9FDE}" destId="{5821B2ED-7076-8D45-A601-D89589C244D1}" srcOrd="0" destOrd="0" parTransId="{87FB9BB6-CD71-5049-AF86-AB0282F45EEA}" sibTransId="{5E8D149A-AE1C-024E-9BE2-903B4562B2D0}"/>
    <dgm:cxn modelId="{AEF9C1E2-58BD-6041-AB35-E434CF8D6097}" type="presOf" srcId="{5821B2ED-7076-8D45-A601-D89589C244D1}" destId="{CD783DAD-32F9-D84D-9B4B-F67F861612E4}" srcOrd="0" destOrd="0" presId="urn:microsoft.com/office/officeart/2005/8/layout/hierarchy3"/>
    <dgm:cxn modelId="{21C2B2B4-7E52-CF43-A386-5602DDAACCBA}" srcId="{5821B2ED-7076-8D45-A601-D89589C244D1}" destId="{F5F0DAC2-3815-BE46-84B4-79770745ABDA}" srcOrd="2" destOrd="0" parTransId="{259CA70B-8C56-204E-A545-08D340AB1310}" sibTransId="{F44899FB-85FC-E944-97DD-B0FD57CAE16A}"/>
    <dgm:cxn modelId="{D178E244-4335-5146-B26F-B6EF7A7F9BC3}" type="presOf" srcId="{A4AAA2FA-C18B-3944-846B-BF18D564594B}" destId="{A7185FC1-CA2F-724A-A8A4-CD9CBF952574}" srcOrd="0" destOrd="0" presId="urn:microsoft.com/office/officeart/2005/8/layout/hierarchy3"/>
    <dgm:cxn modelId="{3E6F2FAF-D617-DF4F-B0E2-9368708F96BA}" type="presOf" srcId="{F0E481AC-83D9-D14D-B03A-8C4E500E9FDE}" destId="{FD1DA92E-E564-9A46-B4F0-A71A9CD7A55B}" srcOrd="0" destOrd="0" presId="urn:microsoft.com/office/officeart/2005/8/layout/hierarchy3"/>
    <dgm:cxn modelId="{1B14C345-22EE-F440-9724-E89B508BD2F4}" type="presOf" srcId="{F5F0DAC2-3815-BE46-84B4-79770745ABDA}" destId="{F723537E-EF93-0F40-8471-6A5B342F9856}" srcOrd="0" destOrd="0" presId="urn:microsoft.com/office/officeart/2005/8/layout/hierarchy3"/>
    <dgm:cxn modelId="{67558E1D-D22F-9D40-A12E-17B1C4227EAB}" srcId="{5821B2ED-7076-8D45-A601-D89589C244D1}" destId="{9FEFA5C6-E4DD-7E4B-8006-FA7D3D7EEA96}" srcOrd="0" destOrd="0" parTransId="{D06FF4FB-375C-EA4D-B581-B637623D74B5}" sibTransId="{263FFEF8-3C09-7B40-AF4A-13F7811F4D4A}"/>
    <dgm:cxn modelId="{5C987D87-DA57-F24E-A0BE-AC3C8E0E8684}" type="presParOf" srcId="{FD1DA92E-E564-9A46-B4F0-A71A9CD7A55B}" destId="{86AB5A28-A012-EF4F-8CAB-B0183E8319EE}" srcOrd="0" destOrd="0" presId="urn:microsoft.com/office/officeart/2005/8/layout/hierarchy3"/>
    <dgm:cxn modelId="{9ED3D68E-AA65-4443-BEDD-33B4B7BA1241}" type="presParOf" srcId="{86AB5A28-A012-EF4F-8CAB-B0183E8319EE}" destId="{34F8508E-16C8-4E4F-AA11-5993AE18B361}" srcOrd="0" destOrd="0" presId="urn:microsoft.com/office/officeart/2005/8/layout/hierarchy3"/>
    <dgm:cxn modelId="{1F2C70AD-739F-2A4F-8CDD-59DBD2CABEF3}" type="presParOf" srcId="{34F8508E-16C8-4E4F-AA11-5993AE18B361}" destId="{CD783DAD-32F9-D84D-9B4B-F67F861612E4}" srcOrd="0" destOrd="0" presId="urn:microsoft.com/office/officeart/2005/8/layout/hierarchy3"/>
    <dgm:cxn modelId="{AA86A005-B41D-C945-9D1E-B84591061030}" type="presParOf" srcId="{34F8508E-16C8-4E4F-AA11-5993AE18B361}" destId="{6D96CF34-9159-8F4B-968C-8670046E2813}" srcOrd="1" destOrd="0" presId="urn:microsoft.com/office/officeart/2005/8/layout/hierarchy3"/>
    <dgm:cxn modelId="{4E5DB40C-707D-DE45-AB61-F6F4168B767D}" type="presParOf" srcId="{86AB5A28-A012-EF4F-8CAB-B0183E8319EE}" destId="{D8A44549-F665-4F45-90C1-4AB8C7DB0364}" srcOrd="1" destOrd="0" presId="urn:microsoft.com/office/officeart/2005/8/layout/hierarchy3"/>
    <dgm:cxn modelId="{51E3E534-F61F-DE40-BE1F-8C1FD96CDCCE}" type="presParOf" srcId="{D8A44549-F665-4F45-90C1-4AB8C7DB0364}" destId="{3F393CE9-2DD2-4D4E-B883-54AABD7404BF}" srcOrd="0" destOrd="0" presId="urn:microsoft.com/office/officeart/2005/8/layout/hierarchy3"/>
    <dgm:cxn modelId="{2216B0C2-EB44-694E-9186-A65CFFB0BAE8}" type="presParOf" srcId="{D8A44549-F665-4F45-90C1-4AB8C7DB0364}" destId="{9159A858-5AD9-F748-B68E-E0850D389B89}" srcOrd="1" destOrd="0" presId="urn:microsoft.com/office/officeart/2005/8/layout/hierarchy3"/>
    <dgm:cxn modelId="{7AF77B19-403C-FE42-80E8-510BF13B289E}" type="presParOf" srcId="{D8A44549-F665-4F45-90C1-4AB8C7DB0364}" destId="{AA4CADC3-D3B5-EB4A-AB11-BF4977ED61F8}" srcOrd="2" destOrd="0" presId="urn:microsoft.com/office/officeart/2005/8/layout/hierarchy3"/>
    <dgm:cxn modelId="{F22A23FB-8936-AF46-B791-694CEA806C2A}" type="presParOf" srcId="{D8A44549-F665-4F45-90C1-4AB8C7DB0364}" destId="{A7185FC1-CA2F-724A-A8A4-CD9CBF952574}" srcOrd="3" destOrd="0" presId="urn:microsoft.com/office/officeart/2005/8/layout/hierarchy3"/>
    <dgm:cxn modelId="{5FA64453-3C06-F845-BA1F-4D8B3236D789}" type="presParOf" srcId="{D8A44549-F665-4F45-90C1-4AB8C7DB0364}" destId="{7901469F-27D4-A84F-BD04-83962DC72DA8}" srcOrd="4" destOrd="0" presId="urn:microsoft.com/office/officeart/2005/8/layout/hierarchy3"/>
    <dgm:cxn modelId="{2F197747-85D8-284E-8879-A83CE1426D43}" type="presParOf" srcId="{D8A44549-F665-4F45-90C1-4AB8C7DB0364}" destId="{F723537E-EF93-0F40-8471-6A5B342F9856}" srcOrd="5" destOrd="0" presId="urn:microsoft.com/office/officeart/2005/8/layout/hierarchy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913AF-4D4C-9349-9D52-B1AF77889447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C3CC27-0772-CE43-92A4-0D254BB82294}">
      <dgm:prSet phldrT="[Text]"/>
      <dgm:spPr/>
      <dgm:t>
        <a:bodyPr/>
        <a:lstStyle/>
        <a:p>
          <a:r>
            <a:rPr lang="en-US" dirty="0" smtClean="0"/>
            <a:t>Homogeneous Data Quality of Survey data</a:t>
          </a:r>
          <a:endParaRPr lang="en-US" dirty="0"/>
        </a:p>
      </dgm:t>
    </dgm:pt>
    <dgm:pt modelId="{95088698-9393-9645-9BE0-3A5892D3DD28}" type="parTrans" cxnId="{1C0E6234-C318-2B40-8AB1-C1CB5799AD3F}">
      <dgm:prSet/>
      <dgm:spPr/>
      <dgm:t>
        <a:bodyPr/>
        <a:lstStyle/>
        <a:p>
          <a:endParaRPr lang="en-US"/>
        </a:p>
      </dgm:t>
    </dgm:pt>
    <dgm:pt modelId="{74DF13FC-0AAD-8043-805E-01432CCB176E}" type="sibTrans" cxnId="{1C0E6234-C318-2B40-8AB1-C1CB5799AD3F}">
      <dgm:prSet/>
      <dgm:spPr/>
      <dgm:t>
        <a:bodyPr/>
        <a:lstStyle/>
        <a:p>
          <a:endParaRPr lang="en-US"/>
        </a:p>
      </dgm:t>
    </dgm:pt>
    <dgm:pt modelId="{177DD177-A628-F444-B8EC-790D1CBAA400}">
      <dgm:prSet phldrT="[Text]"/>
      <dgm:spPr/>
      <dgm:t>
        <a:bodyPr/>
        <a:lstStyle/>
        <a:p>
          <a:r>
            <a:rPr lang="en-US" dirty="0" smtClean="0"/>
            <a:t>Quality Assurance </a:t>
          </a:r>
          <a:endParaRPr lang="en-US" dirty="0"/>
        </a:p>
      </dgm:t>
    </dgm:pt>
    <dgm:pt modelId="{89C73B6E-78F9-ED44-A089-267F9B68B8B7}" type="parTrans" cxnId="{F1F0B183-6745-2249-82F8-1DD045415D96}">
      <dgm:prSet/>
      <dgm:spPr/>
      <dgm:t>
        <a:bodyPr/>
        <a:lstStyle/>
        <a:p>
          <a:endParaRPr lang="en-US"/>
        </a:p>
      </dgm:t>
    </dgm:pt>
    <dgm:pt modelId="{E6CA6EEF-2357-9C47-9F67-0317CD48407E}" type="sibTrans" cxnId="{F1F0B183-6745-2249-82F8-1DD045415D96}">
      <dgm:prSet/>
      <dgm:spPr/>
      <dgm:t>
        <a:bodyPr/>
        <a:lstStyle/>
        <a:p>
          <a:endParaRPr lang="en-US"/>
        </a:p>
      </dgm:t>
    </dgm:pt>
    <dgm:pt modelId="{6CD8CCAB-9270-CE42-AD7E-6557A527BE9F}">
      <dgm:prSet phldrT="[Text]"/>
      <dgm:spPr/>
      <dgm:t>
        <a:bodyPr/>
        <a:lstStyle/>
        <a:p>
          <a:r>
            <a:rPr lang="en-US" dirty="0" smtClean="0"/>
            <a:t>Queue Observation </a:t>
          </a:r>
          <a:endParaRPr lang="en-US" dirty="0"/>
        </a:p>
      </dgm:t>
    </dgm:pt>
    <dgm:pt modelId="{983EF54F-696E-5A42-B34F-19BB66801D2C}" type="parTrans" cxnId="{B3D1854B-F50C-7547-A1E7-6C2A5E99C3CB}">
      <dgm:prSet/>
      <dgm:spPr/>
      <dgm:t>
        <a:bodyPr/>
        <a:lstStyle/>
        <a:p>
          <a:endParaRPr lang="en-US"/>
        </a:p>
      </dgm:t>
    </dgm:pt>
    <dgm:pt modelId="{0BDEFA86-A0D8-7542-B7DE-71F560926CA7}" type="sibTrans" cxnId="{B3D1854B-F50C-7547-A1E7-6C2A5E99C3CB}">
      <dgm:prSet/>
      <dgm:spPr/>
      <dgm:t>
        <a:bodyPr/>
        <a:lstStyle/>
        <a:p>
          <a:endParaRPr lang="en-US"/>
        </a:p>
      </dgm:t>
    </dgm:pt>
    <dgm:pt modelId="{3383F2B6-7D4A-3D4F-9740-F9E4A446BEB3}" type="pres">
      <dgm:prSet presAssocID="{BDD913AF-4D4C-9349-9D52-B1AF7788944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0085B4-86DC-FE40-B057-D94F5FCFBD5F}" type="pres">
      <dgm:prSet presAssocID="{03C3CC27-0772-CE43-92A4-0D254BB82294}" presName="roof" presStyleLbl="dkBgShp" presStyleIdx="0" presStyleCnt="2"/>
      <dgm:spPr/>
      <dgm:t>
        <a:bodyPr/>
        <a:lstStyle/>
        <a:p>
          <a:endParaRPr lang="en-US"/>
        </a:p>
      </dgm:t>
    </dgm:pt>
    <dgm:pt modelId="{C8B00A85-6BEB-2343-8E7F-5591D142CE02}" type="pres">
      <dgm:prSet presAssocID="{03C3CC27-0772-CE43-92A4-0D254BB82294}" presName="pillars" presStyleCnt="0"/>
      <dgm:spPr/>
    </dgm:pt>
    <dgm:pt modelId="{A7680865-3A0D-5549-85EB-B2043FD49541}" type="pres">
      <dgm:prSet presAssocID="{03C3CC27-0772-CE43-92A4-0D254BB82294}" presName="pillar1" presStyleLbl="node1" presStyleIdx="0" presStyleCnt="2" custScaleX="121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4D497-B906-FD43-9338-4A9271F25EF4}" type="pres">
      <dgm:prSet presAssocID="{177DD177-A628-F444-B8EC-790D1CBAA40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D0124-00C1-D74A-9F70-8873A017A3E4}" type="pres">
      <dgm:prSet presAssocID="{03C3CC27-0772-CE43-92A4-0D254BB82294}" presName="base" presStyleLbl="dkBgShp" presStyleIdx="1" presStyleCnt="2"/>
      <dgm:spPr/>
    </dgm:pt>
  </dgm:ptLst>
  <dgm:cxnLst>
    <dgm:cxn modelId="{1C0E6234-C318-2B40-8AB1-C1CB5799AD3F}" srcId="{BDD913AF-4D4C-9349-9D52-B1AF77889447}" destId="{03C3CC27-0772-CE43-92A4-0D254BB82294}" srcOrd="0" destOrd="0" parTransId="{95088698-9393-9645-9BE0-3A5892D3DD28}" sibTransId="{74DF13FC-0AAD-8043-805E-01432CCB176E}"/>
    <dgm:cxn modelId="{C9098DC6-BE62-FD40-BD54-49565C00C32E}" type="presOf" srcId="{BDD913AF-4D4C-9349-9D52-B1AF77889447}" destId="{3383F2B6-7D4A-3D4F-9740-F9E4A446BEB3}" srcOrd="0" destOrd="0" presId="urn:microsoft.com/office/officeart/2005/8/layout/hList3"/>
    <dgm:cxn modelId="{B3D1854B-F50C-7547-A1E7-6C2A5E99C3CB}" srcId="{03C3CC27-0772-CE43-92A4-0D254BB82294}" destId="{6CD8CCAB-9270-CE42-AD7E-6557A527BE9F}" srcOrd="0" destOrd="0" parTransId="{983EF54F-696E-5A42-B34F-19BB66801D2C}" sibTransId="{0BDEFA86-A0D8-7542-B7DE-71F560926CA7}"/>
    <dgm:cxn modelId="{ECF752E9-91CC-1045-A80D-589C28F8A5DE}" type="presOf" srcId="{03C3CC27-0772-CE43-92A4-0D254BB82294}" destId="{A80085B4-86DC-FE40-B057-D94F5FCFBD5F}" srcOrd="0" destOrd="0" presId="urn:microsoft.com/office/officeart/2005/8/layout/hList3"/>
    <dgm:cxn modelId="{F91007A3-2594-3341-9A80-FDD55CB71C97}" type="presOf" srcId="{177DD177-A628-F444-B8EC-790D1CBAA400}" destId="{6364D497-B906-FD43-9338-4A9271F25EF4}" srcOrd="0" destOrd="0" presId="urn:microsoft.com/office/officeart/2005/8/layout/hList3"/>
    <dgm:cxn modelId="{F1F0B183-6745-2249-82F8-1DD045415D96}" srcId="{03C3CC27-0772-CE43-92A4-0D254BB82294}" destId="{177DD177-A628-F444-B8EC-790D1CBAA400}" srcOrd="1" destOrd="0" parTransId="{89C73B6E-78F9-ED44-A089-267F9B68B8B7}" sibTransId="{E6CA6EEF-2357-9C47-9F67-0317CD48407E}"/>
    <dgm:cxn modelId="{78DFB4BE-FF94-BA4C-9063-35E7739939CB}" type="presOf" srcId="{6CD8CCAB-9270-CE42-AD7E-6557A527BE9F}" destId="{A7680865-3A0D-5549-85EB-B2043FD49541}" srcOrd="0" destOrd="0" presId="urn:microsoft.com/office/officeart/2005/8/layout/hList3"/>
    <dgm:cxn modelId="{0D49AE71-A2E5-0246-95BF-CA8FC3947166}" type="presParOf" srcId="{3383F2B6-7D4A-3D4F-9740-F9E4A446BEB3}" destId="{A80085B4-86DC-FE40-B057-D94F5FCFBD5F}" srcOrd="0" destOrd="0" presId="urn:microsoft.com/office/officeart/2005/8/layout/hList3"/>
    <dgm:cxn modelId="{ACECC740-5BB1-4A48-B50B-978F3DC6CCC1}" type="presParOf" srcId="{3383F2B6-7D4A-3D4F-9740-F9E4A446BEB3}" destId="{C8B00A85-6BEB-2343-8E7F-5591D142CE02}" srcOrd="1" destOrd="0" presId="urn:microsoft.com/office/officeart/2005/8/layout/hList3"/>
    <dgm:cxn modelId="{59ACD527-C018-D643-B75F-DEBFB7A97139}" type="presParOf" srcId="{C8B00A85-6BEB-2343-8E7F-5591D142CE02}" destId="{A7680865-3A0D-5549-85EB-B2043FD49541}" srcOrd="0" destOrd="0" presId="urn:microsoft.com/office/officeart/2005/8/layout/hList3"/>
    <dgm:cxn modelId="{20C87387-DD2A-4547-9562-FA00257C0942}" type="presParOf" srcId="{C8B00A85-6BEB-2343-8E7F-5591D142CE02}" destId="{6364D497-B906-FD43-9338-4A9271F25EF4}" srcOrd="1" destOrd="0" presId="urn:microsoft.com/office/officeart/2005/8/layout/hList3"/>
    <dgm:cxn modelId="{0939DC00-9F85-7447-963B-CA075771B597}" type="presParOf" srcId="{3383F2B6-7D4A-3D4F-9740-F9E4A446BEB3}" destId="{489D0124-00C1-D74A-9F70-8873A017A3E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AD3D3-8ED4-0E40-BBAA-5E5723B41E3A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36F22-5B3F-2549-8E98-365AAF192DFC}">
      <dgm:prSet/>
      <dgm:spPr/>
      <dgm:t>
        <a:bodyPr/>
        <a:lstStyle/>
        <a:p>
          <a:pPr rtl="0"/>
          <a:r>
            <a:rPr lang="en-US" dirty="0" smtClean="0"/>
            <a:t>Clear Criteria Definitions</a:t>
          </a:r>
          <a:endParaRPr lang="en-US" dirty="0"/>
        </a:p>
      </dgm:t>
    </dgm:pt>
    <dgm:pt modelId="{B416FFD7-CE09-1C42-AF99-C5D58AE0C7D9}" type="parTrans" cxnId="{69C9B47F-1505-E74D-A61A-A39492A1F4A7}">
      <dgm:prSet/>
      <dgm:spPr/>
      <dgm:t>
        <a:bodyPr/>
        <a:lstStyle/>
        <a:p>
          <a:endParaRPr lang="en-US"/>
        </a:p>
      </dgm:t>
    </dgm:pt>
    <dgm:pt modelId="{7E0744DB-05A2-FC41-9B33-50D5D98F3D31}" type="sibTrans" cxnId="{69C9B47F-1505-E74D-A61A-A39492A1F4A7}">
      <dgm:prSet/>
      <dgm:spPr/>
      <dgm:t>
        <a:bodyPr/>
        <a:lstStyle/>
        <a:p>
          <a:endParaRPr lang="en-US"/>
        </a:p>
      </dgm:t>
    </dgm:pt>
    <dgm:pt modelId="{D9E7F8A0-6D3C-7343-823E-C92983752D2E}">
      <dgm:prSet/>
      <dgm:spPr/>
      <dgm:t>
        <a:bodyPr/>
        <a:lstStyle/>
        <a:p>
          <a:pPr rtl="0"/>
          <a:r>
            <a:rPr lang="en-US" dirty="0" smtClean="0"/>
            <a:t>Elevation, Seeing, Moon distance, Extinction</a:t>
          </a:r>
          <a:endParaRPr lang="en-US" dirty="0"/>
        </a:p>
      </dgm:t>
    </dgm:pt>
    <dgm:pt modelId="{8F61DCEC-585A-3949-A375-F40F8AC6AFB9}" type="parTrans" cxnId="{5890EF3F-B4FF-7F43-AE3C-3492F0C41F9F}">
      <dgm:prSet/>
      <dgm:spPr/>
      <dgm:t>
        <a:bodyPr/>
        <a:lstStyle/>
        <a:p>
          <a:endParaRPr lang="en-US"/>
        </a:p>
      </dgm:t>
    </dgm:pt>
    <dgm:pt modelId="{815BBC42-C7F5-724A-9C7B-B16C808EE717}" type="sibTrans" cxnId="{5890EF3F-B4FF-7F43-AE3C-3492F0C41F9F}">
      <dgm:prSet/>
      <dgm:spPr/>
      <dgm:t>
        <a:bodyPr/>
        <a:lstStyle/>
        <a:p>
          <a:endParaRPr lang="en-US"/>
        </a:p>
      </dgm:t>
    </dgm:pt>
    <dgm:pt modelId="{AED7A729-39DD-384E-B4CC-D8421A9CDAA5}">
      <dgm:prSet/>
      <dgm:spPr/>
      <dgm:t>
        <a:bodyPr/>
        <a:lstStyle/>
        <a:p>
          <a:pPr rtl="0"/>
          <a:r>
            <a:rPr lang="en-US" dirty="0" smtClean="0"/>
            <a:t>Queue System</a:t>
          </a:r>
          <a:endParaRPr lang="en-US" dirty="0"/>
        </a:p>
      </dgm:t>
    </dgm:pt>
    <dgm:pt modelId="{9849941D-63BA-BE4F-8B9C-7A5D969D6A37}" type="parTrans" cxnId="{197D019C-65C0-0C48-A895-63EF2FA97033}">
      <dgm:prSet/>
      <dgm:spPr/>
      <dgm:t>
        <a:bodyPr/>
        <a:lstStyle/>
        <a:p>
          <a:endParaRPr lang="en-US"/>
        </a:p>
      </dgm:t>
    </dgm:pt>
    <dgm:pt modelId="{C6230C95-4DCC-F94C-A290-710D5165F592}" type="sibTrans" cxnId="{197D019C-65C0-0C48-A895-63EF2FA97033}">
      <dgm:prSet/>
      <dgm:spPr/>
      <dgm:t>
        <a:bodyPr/>
        <a:lstStyle/>
        <a:p>
          <a:endParaRPr lang="en-US"/>
        </a:p>
      </dgm:t>
    </dgm:pt>
    <dgm:pt modelId="{75852CAD-DA88-CB4E-8FC2-6663A1581B5D}">
      <dgm:prSet/>
      <dgm:spPr/>
      <dgm:t>
        <a:bodyPr/>
        <a:lstStyle/>
        <a:p>
          <a:pPr rtl="0"/>
          <a:r>
            <a:rPr lang="en-US" dirty="0" smtClean="0"/>
            <a:t>Q-Coordinators (</a:t>
          </a:r>
          <a:r>
            <a:rPr lang="en-US" dirty="0" err="1" smtClean="0"/>
            <a:t>SAs</a:t>
          </a:r>
          <a:r>
            <a:rPr lang="en-US" dirty="0" smtClean="0"/>
            <a:t>)</a:t>
          </a:r>
          <a:endParaRPr lang="en-US" dirty="0"/>
        </a:p>
      </dgm:t>
    </dgm:pt>
    <dgm:pt modelId="{FFC01FB7-D199-354B-9178-F5E5C32999C8}" type="parTrans" cxnId="{BBFB0F07-F9F0-6E4C-A175-C7F70FFA2FFD}">
      <dgm:prSet/>
      <dgm:spPr/>
      <dgm:t>
        <a:bodyPr/>
        <a:lstStyle/>
        <a:p>
          <a:endParaRPr lang="en-US"/>
        </a:p>
      </dgm:t>
    </dgm:pt>
    <dgm:pt modelId="{AA2BCDD2-0BB0-9C43-9BF3-8BFF25D54A78}" type="sibTrans" cxnId="{BBFB0F07-F9F0-6E4C-A175-C7F70FFA2FFD}">
      <dgm:prSet/>
      <dgm:spPr/>
      <dgm:t>
        <a:bodyPr/>
        <a:lstStyle/>
        <a:p>
          <a:endParaRPr lang="en-US"/>
        </a:p>
      </dgm:t>
    </dgm:pt>
    <dgm:pt modelId="{471A5E0E-6131-154B-8CAE-0B42501DCD74}">
      <dgm:prSet/>
      <dgm:spPr/>
      <dgm:t>
        <a:bodyPr/>
        <a:lstStyle/>
        <a:p>
          <a:pPr rtl="0"/>
          <a:r>
            <a:rPr lang="en-US" dirty="0" smtClean="0"/>
            <a:t>Q-Observers (SA + Operators)</a:t>
          </a:r>
          <a:endParaRPr lang="en-US" dirty="0"/>
        </a:p>
      </dgm:t>
    </dgm:pt>
    <dgm:pt modelId="{B395FBD0-02DA-274E-8019-14AC3189C56E}" type="parTrans" cxnId="{98A0DB67-2FD4-934C-A5A7-5610D9493DA9}">
      <dgm:prSet/>
      <dgm:spPr/>
      <dgm:t>
        <a:bodyPr/>
        <a:lstStyle/>
        <a:p>
          <a:endParaRPr lang="en-US"/>
        </a:p>
      </dgm:t>
    </dgm:pt>
    <dgm:pt modelId="{DAB68C9B-A2F6-D44B-8321-2EB94BB4859D}" type="sibTrans" cxnId="{98A0DB67-2FD4-934C-A5A7-5610D9493DA9}">
      <dgm:prSet/>
      <dgm:spPr/>
      <dgm:t>
        <a:bodyPr/>
        <a:lstStyle/>
        <a:p>
          <a:endParaRPr lang="en-US"/>
        </a:p>
      </dgm:t>
    </dgm:pt>
    <dgm:pt modelId="{7093E911-4DBC-C748-B3D0-62261821F672}">
      <dgm:prSet/>
      <dgm:spPr/>
      <dgm:t>
        <a:bodyPr/>
        <a:lstStyle/>
        <a:p>
          <a:pPr rtl="0"/>
          <a:r>
            <a:rPr lang="en-US" dirty="0" smtClean="0"/>
            <a:t>Quality Check [</a:t>
          </a:r>
          <a:r>
            <a:rPr lang="en-US" dirty="0" err="1" smtClean="0"/>
            <a:t>SAs</a:t>
          </a:r>
          <a:r>
            <a:rPr lang="en-US" dirty="0" smtClean="0"/>
            <a:t> or Post-docs]</a:t>
          </a:r>
          <a:endParaRPr lang="en-US" dirty="0"/>
        </a:p>
      </dgm:t>
    </dgm:pt>
    <dgm:pt modelId="{48AE7C44-9D0C-0B4B-A58E-17E7503A8010}" type="parTrans" cxnId="{2C8EA505-9D8C-1B41-8482-191A31313C85}">
      <dgm:prSet/>
      <dgm:spPr/>
      <dgm:t>
        <a:bodyPr/>
        <a:lstStyle/>
        <a:p>
          <a:endParaRPr lang="en-US"/>
        </a:p>
      </dgm:t>
    </dgm:pt>
    <dgm:pt modelId="{2852E5AD-E4CC-CF40-B7A9-33728D47879D}" type="sibTrans" cxnId="{2C8EA505-9D8C-1B41-8482-191A31313C85}">
      <dgm:prSet/>
      <dgm:spPr/>
      <dgm:t>
        <a:bodyPr/>
        <a:lstStyle/>
        <a:p>
          <a:endParaRPr lang="en-US"/>
        </a:p>
      </dgm:t>
    </dgm:pt>
    <dgm:pt modelId="{13F6B6EA-2185-C04F-B904-2B3918094BC4}">
      <dgm:prSet/>
      <dgm:spPr/>
      <dgm:t>
        <a:bodyPr/>
        <a:lstStyle/>
        <a:p>
          <a:pPr rtl="0"/>
          <a:r>
            <a:rPr lang="en-US" dirty="0" smtClean="0"/>
            <a:t>Q-Tools</a:t>
          </a:r>
          <a:endParaRPr lang="en-US" dirty="0"/>
        </a:p>
      </dgm:t>
    </dgm:pt>
    <dgm:pt modelId="{51AF6970-1047-B24A-B049-BAEAE490471A}" type="parTrans" cxnId="{8EF12FD2-2997-AA47-BBFD-3382AB362803}">
      <dgm:prSet/>
      <dgm:spPr/>
      <dgm:t>
        <a:bodyPr/>
        <a:lstStyle/>
        <a:p>
          <a:endParaRPr lang="en-US"/>
        </a:p>
      </dgm:t>
    </dgm:pt>
    <dgm:pt modelId="{F6916E9C-E38A-9E49-9228-34ABA52E8711}" type="sibTrans" cxnId="{8EF12FD2-2997-AA47-BBFD-3382AB362803}">
      <dgm:prSet/>
      <dgm:spPr/>
      <dgm:t>
        <a:bodyPr/>
        <a:lstStyle/>
        <a:p>
          <a:endParaRPr lang="en-US"/>
        </a:p>
      </dgm:t>
    </dgm:pt>
    <dgm:pt modelId="{F65A71CD-771D-4343-A416-C3885218ACA6}">
      <dgm:prSet/>
      <dgm:spPr/>
      <dgm:t>
        <a:bodyPr/>
        <a:lstStyle/>
        <a:p>
          <a:pPr rtl="0"/>
          <a:r>
            <a:rPr lang="en-US" dirty="0" smtClean="0"/>
            <a:t>Scheduling</a:t>
          </a:r>
          <a:endParaRPr lang="en-US" dirty="0"/>
        </a:p>
      </dgm:t>
    </dgm:pt>
    <dgm:pt modelId="{8D9EB42A-B66A-C646-B057-1E6ED0AE6894}" type="parTrans" cxnId="{2DE79303-0120-6942-8914-340ACB47C821}">
      <dgm:prSet/>
      <dgm:spPr/>
      <dgm:t>
        <a:bodyPr/>
        <a:lstStyle/>
        <a:p>
          <a:endParaRPr lang="en-US"/>
        </a:p>
      </dgm:t>
    </dgm:pt>
    <dgm:pt modelId="{8BEA9BD1-85BA-3242-84D6-64D216F94E23}" type="sibTrans" cxnId="{2DE79303-0120-6942-8914-340ACB47C821}">
      <dgm:prSet/>
      <dgm:spPr/>
      <dgm:t>
        <a:bodyPr/>
        <a:lstStyle/>
        <a:p>
          <a:endParaRPr lang="en-US"/>
        </a:p>
      </dgm:t>
    </dgm:pt>
    <dgm:pt modelId="{43C1ED81-C63E-2C48-9CD1-E5FA2A0C9593}">
      <dgm:prSet/>
      <dgm:spPr/>
      <dgm:t>
        <a:bodyPr/>
        <a:lstStyle/>
        <a:p>
          <a:pPr rtl="0"/>
          <a:r>
            <a:rPr lang="en-US" dirty="0" smtClean="0"/>
            <a:t>Selection &amp; Execution</a:t>
          </a:r>
          <a:endParaRPr lang="en-US" dirty="0"/>
        </a:p>
      </dgm:t>
    </dgm:pt>
    <dgm:pt modelId="{95186F7F-4B44-5346-8136-E80475666BFB}" type="parTrans" cxnId="{B2430F85-2411-954D-9CAE-B78FAB560DD4}">
      <dgm:prSet/>
      <dgm:spPr/>
      <dgm:t>
        <a:bodyPr/>
        <a:lstStyle/>
        <a:p>
          <a:endParaRPr lang="en-US"/>
        </a:p>
      </dgm:t>
    </dgm:pt>
    <dgm:pt modelId="{38F56B75-6B23-BB48-B9E8-8E9145D6DFE3}" type="sibTrans" cxnId="{B2430F85-2411-954D-9CAE-B78FAB560DD4}">
      <dgm:prSet/>
      <dgm:spPr/>
      <dgm:t>
        <a:bodyPr/>
        <a:lstStyle/>
        <a:p>
          <a:endParaRPr lang="en-US"/>
        </a:p>
      </dgm:t>
    </dgm:pt>
    <dgm:pt modelId="{9108EC17-89DA-1745-B045-B228318F5D2E}">
      <dgm:prSet/>
      <dgm:spPr/>
      <dgm:t>
        <a:bodyPr/>
        <a:lstStyle/>
        <a:p>
          <a:pPr rtl="0"/>
          <a:r>
            <a:rPr lang="en-US" dirty="0" smtClean="0"/>
            <a:t>Observation Preparing Tools  </a:t>
          </a:r>
          <a:endParaRPr lang="en-US" dirty="0"/>
        </a:p>
      </dgm:t>
    </dgm:pt>
    <dgm:pt modelId="{F98BEF47-9AEE-C34C-A6B0-3E95D811FD26}" type="parTrans" cxnId="{1CBF9793-E422-8F43-A60D-350AA4A8031B}">
      <dgm:prSet/>
      <dgm:spPr/>
      <dgm:t>
        <a:bodyPr/>
        <a:lstStyle/>
        <a:p>
          <a:endParaRPr lang="en-US"/>
        </a:p>
      </dgm:t>
    </dgm:pt>
    <dgm:pt modelId="{F78DDB36-C912-1143-AABC-7F7CDFF111A2}" type="sibTrans" cxnId="{1CBF9793-E422-8F43-A60D-350AA4A8031B}">
      <dgm:prSet/>
      <dgm:spPr/>
      <dgm:t>
        <a:bodyPr/>
        <a:lstStyle/>
        <a:p>
          <a:endParaRPr lang="en-US"/>
        </a:p>
      </dgm:t>
    </dgm:pt>
    <dgm:pt modelId="{637A6AA5-3790-D842-9E0E-E515D23BAB9E}">
      <dgm:prSet/>
      <dgm:spPr/>
      <dgm:t>
        <a:bodyPr/>
        <a:lstStyle/>
        <a:p>
          <a:pPr rtl="0"/>
          <a:r>
            <a:rPr lang="en-US" dirty="0" smtClean="0"/>
            <a:t>Filters mounted</a:t>
          </a:r>
          <a:endParaRPr lang="en-US" dirty="0"/>
        </a:p>
      </dgm:t>
    </dgm:pt>
    <dgm:pt modelId="{667ABC85-FCD8-764D-AE57-2E624DE9DF19}" type="parTrans" cxnId="{38E83D40-0881-734B-A2B0-181D2578CB8A}">
      <dgm:prSet/>
      <dgm:spPr/>
      <dgm:t>
        <a:bodyPr/>
        <a:lstStyle/>
        <a:p>
          <a:endParaRPr lang="en-US"/>
        </a:p>
      </dgm:t>
    </dgm:pt>
    <dgm:pt modelId="{342197AA-595E-CA4D-9E46-B48025F37B27}" type="sibTrans" cxnId="{38E83D40-0881-734B-A2B0-181D2578CB8A}">
      <dgm:prSet/>
      <dgm:spPr/>
      <dgm:t>
        <a:bodyPr/>
        <a:lstStyle/>
        <a:p>
          <a:endParaRPr lang="en-US"/>
        </a:p>
      </dgm:t>
    </dgm:pt>
    <dgm:pt modelId="{443B9E56-526F-E54A-A0C1-843375396A61}">
      <dgm:prSet/>
      <dgm:spPr/>
      <dgm:t>
        <a:bodyPr/>
        <a:lstStyle/>
        <a:p>
          <a:pPr rtl="0"/>
          <a:r>
            <a:rPr lang="en-US" dirty="0" smtClean="0"/>
            <a:t>Priority  </a:t>
          </a:r>
          <a:endParaRPr lang="en-US" dirty="0"/>
        </a:p>
      </dgm:t>
    </dgm:pt>
    <dgm:pt modelId="{AC001DA1-9DFB-6E4D-BD47-E55FB437EB6A}" type="parTrans" cxnId="{6C87B24C-FC77-8D46-AE83-4E953500EA70}">
      <dgm:prSet/>
      <dgm:spPr/>
      <dgm:t>
        <a:bodyPr/>
        <a:lstStyle/>
        <a:p>
          <a:endParaRPr lang="en-US"/>
        </a:p>
      </dgm:t>
    </dgm:pt>
    <dgm:pt modelId="{4D9188E1-25A2-0E4C-A2CF-277EDABD31DB}" type="sibTrans" cxnId="{6C87B24C-FC77-8D46-AE83-4E953500EA70}">
      <dgm:prSet/>
      <dgm:spPr/>
      <dgm:t>
        <a:bodyPr/>
        <a:lstStyle/>
        <a:p>
          <a:endParaRPr lang="en-US"/>
        </a:p>
      </dgm:t>
    </dgm:pt>
    <dgm:pt modelId="{DB3BD397-E744-5B42-AA75-9B100D61681E}">
      <dgm:prSet/>
      <dgm:spPr/>
      <dgm:t>
        <a:bodyPr/>
        <a:lstStyle/>
        <a:p>
          <a:pPr rtl="0"/>
          <a:r>
            <a:rPr lang="en-US" dirty="0" smtClean="0"/>
            <a:t>Reporting system (Environment log, Achievement rate, Down time)</a:t>
          </a:r>
          <a:endParaRPr lang="en-US" dirty="0"/>
        </a:p>
      </dgm:t>
    </dgm:pt>
    <dgm:pt modelId="{93A58E57-A6C4-9F49-A733-32AD6596E8C8}" type="parTrans" cxnId="{954A6021-3773-AA4A-9031-B38D8749CD0C}">
      <dgm:prSet/>
      <dgm:spPr/>
      <dgm:t>
        <a:bodyPr/>
        <a:lstStyle/>
        <a:p>
          <a:endParaRPr lang="en-US"/>
        </a:p>
      </dgm:t>
    </dgm:pt>
    <dgm:pt modelId="{5927D3A1-5033-0444-B839-777081CE5792}" type="sibTrans" cxnId="{954A6021-3773-AA4A-9031-B38D8749CD0C}">
      <dgm:prSet/>
      <dgm:spPr/>
      <dgm:t>
        <a:bodyPr/>
        <a:lstStyle/>
        <a:p>
          <a:endParaRPr lang="en-US"/>
        </a:p>
      </dgm:t>
    </dgm:pt>
    <dgm:pt modelId="{6EF20D4F-909D-1D48-848F-5F4E230E5929}" type="pres">
      <dgm:prSet presAssocID="{5BDAD3D3-8ED4-0E40-BBAA-5E5723B41E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DC05A0-1341-8F48-8457-469D024806B9}" type="pres">
      <dgm:prSet presAssocID="{78236F22-5B3F-2549-8E98-365AAF192DFC}" presName="linNode" presStyleCnt="0"/>
      <dgm:spPr/>
    </dgm:pt>
    <dgm:pt modelId="{50DA29F5-102C-2A40-9AD3-6A1A4BBD36B1}" type="pres">
      <dgm:prSet presAssocID="{78236F22-5B3F-2549-8E98-365AAF192DFC}" presName="parentText" presStyleLbl="node1" presStyleIdx="0" presStyleCnt="3" custScaleY="1108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073EE-8486-DD46-AB9B-FDF61E9D49A3}" type="pres">
      <dgm:prSet presAssocID="{78236F22-5B3F-2549-8E98-365AAF192DF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CD89A-AF50-2347-9E35-2E77782EB530}" type="pres">
      <dgm:prSet presAssocID="{7E0744DB-05A2-FC41-9B33-50D5D98F3D31}" presName="sp" presStyleCnt="0"/>
      <dgm:spPr/>
    </dgm:pt>
    <dgm:pt modelId="{263630FF-EDC1-D84A-9375-AD7CFE2A9EC5}" type="pres">
      <dgm:prSet presAssocID="{AED7A729-39DD-384E-B4CC-D8421A9CDAA5}" presName="linNode" presStyleCnt="0"/>
      <dgm:spPr/>
    </dgm:pt>
    <dgm:pt modelId="{3127C449-2B82-8541-A9C0-6FEB2C8E4C88}" type="pres">
      <dgm:prSet presAssocID="{AED7A729-39DD-384E-B4CC-D8421A9CDAA5}" presName="parentText" presStyleLbl="node1" presStyleIdx="1" presStyleCnt="3" custLinFactNeighborY="25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AF132-D721-7C4F-85E8-A0405BDD0124}" type="pres">
      <dgm:prSet presAssocID="{AED7A729-39DD-384E-B4CC-D8421A9CDAA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77DF5-637F-994F-88AC-731DC1E5032A}" type="pres">
      <dgm:prSet presAssocID="{C6230C95-4DCC-F94C-A290-710D5165F592}" presName="sp" presStyleCnt="0"/>
      <dgm:spPr/>
    </dgm:pt>
    <dgm:pt modelId="{B7A35ADD-5F0C-C245-9C62-0EC0067C1F4B}" type="pres">
      <dgm:prSet presAssocID="{13F6B6EA-2185-C04F-B904-2B3918094BC4}" presName="linNode" presStyleCnt="0"/>
      <dgm:spPr/>
    </dgm:pt>
    <dgm:pt modelId="{7A6F4001-8FC4-794D-A06D-8325EF7885E1}" type="pres">
      <dgm:prSet presAssocID="{13F6B6EA-2185-C04F-B904-2B3918094BC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7E3B0-E7ED-E14C-A32F-5E2F94738DAF}" type="pres">
      <dgm:prSet presAssocID="{13F6B6EA-2185-C04F-B904-2B3918094BC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FB0F07-F9F0-6E4C-A175-C7F70FFA2FFD}" srcId="{AED7A729-39DD-384E-B4CC-D8421A9CDAA5}" destId="{75852CAD-DA88-CB4E-8FC2-6663A1581B5D}" srcOrd="0" destOrd="0" parTransId="{FFC01FB7-D199-354B-9178-F5E5C32999C8}" sibTransId="{AA2BCDD2-0BB0-9C43-9BF3-8BFF25D54A78}"/>
    <dgm:cxn modelId="{D688A56A-FFB8-4B48-A757-DCB70A97C9EE}" type="presOf" srcId="{637A6AA5-3790-D842-9E0E-E515D23BAB9E}" destId="{DE8073EE-8486-DD46-AB9B-FDF61E9D49A3}" srcOrd="0" destOrd="0" presId="urn:microsoft.com/office/officeart/2005/8/layout/vList5"/>
    <dgm:cxn modelId="{38E83D40-0881-734B-A2B0-181D2578CB8A}" srcId="{78236F22-5B3F-2549-8E98-365AAF192DFC}" destId="{637A6AA5-3790-D842-9E0E-E515D23BAB9E}" srcOrd="0" destOrd="0" parTransId="{667ABC85-FCD8-764D-AE57-2E624DE9DF19}" sibTransId="{342197AA-595E-CA4D-9E46-B48025F37B27}"/>
    <dgm:cxn modelId="{1CBF9793-E422-8F43-A60D-350AA4A8031B}" srcId="{13F6B6EA-2185-C04F-B904-2B3918094BC4}" destId="{9108EC17-89DA-1745-B045-B228318F5D2E}" srcOrd="1" destOrd="0" parTransId="{F98BEF47-9AEE-C34C-A6B0-3E95D811FD26}" sibTransId="{F78DDB36-C912-1143-AABC-7F7CDFF111A2}"/>
    <dgm:cxn modelId="{69C9B47F-1505-E74D-A61A-A39492A1F4A7}" srcId="{5BDAD3D3-8ED4-0E40-BBAA-5E5723B41E3A}" destId="{78236F22-5B3F-2549-8E98-365AAF192DFC}" srcOrd="0" destOrd="0" parTransId="{B416FFD7-CE09-1C42-AF99-C5D58AE0C7D9}" sibTransId="{7E0744DB-05A2-FC41-9B33-50D5D98F3D31}"/>
    <dgm:cxn modelId="{8CC1D14E-4759-4543-9C1A-3DCD81A5EDC8}" type="presOf" srcId="{DB3BD397-E744-5B42-AA75-9B100D61681E}" destId="{35B7E3B0-E7ED-E14C-A32F-5E2F94738DAF}" srcOrd="0" destOrd="3" presId="urn:microsoft.com/office/officeart/2005/8/layout/vList5"/>
    <dgm:cxn modelId="{DEEC46A6-9C9A-2E4A-9FDE-9263ACB6B0CD}" type="presOf" srcId="{7093E911-4DBC-C748-B3D0-62261821F672}" destId="{BC5AF132-D721-7C4F-85E8-A0405BDD0124}" srcOrd="0" destOrd="2" presId="urn:microsoft.com/office/officeart/2005/8/layout/vList5"/>
    <dgm:cxn modelId="{0EFF7F7B-9159-8D4D-B847-B22F89241C61}" type="presOf" srcId="{443B9E56-526F-E54A-A0C1-843375396A61}" destId="{DE8073EE-8486-DD46-AB9B-FDF61E9D49A3}" srcOrd="0" destOrd="2" presId="urn:microsoft.com/office/officeart/2005/8/layout/vList5"/>
    <dgm:cxn modelId="{5890EF3F-B4FF-7F43-AE3C-3492F0C41F9F}" srcId="{78236F22-5B3F-2549-8E98-365AAF192DFC}" destId="{D9E7F8A0-6D3C-7343-823E-C92983752D2E}" srcOrd="1" destOrd="0" parTransId="{8F61DCEC-585A-3949-A375-F40F8AC6AFB9}" sibTransId="{815BBC42-C7F5-724A-9C7B-B16C808EE717}"/>
    <dgm:cxn modelId="{5B669640-039B-D94F-9FDB-FC0ECFBD3B34}" type="presOf" srcId="{5BDAD3D3-8ED4-0E40-BBAA-5E5723B41E3A}" destId="{6EF20D4F-909D-1D48-848F-5F4E230E5929}" srcOrd="0" destOrd="0" presId="urn:microsoft.com/office/officeart/2005/8/layout/vList5"/>
    <dgm:cxn modelId="{98A0DB67-2FD4-934C-A5A7-5610D9493DA9}" srcId="{AED7A729-39DD-384E-B4CC-D8421A9CDAA5}" destId="{471A5E0E-6131-154B-8CAE-0B42501DCD74}" srcOrd="1" destOrd="0" parTransId="{B395FBD0-02DA-274E-8019-14AC3189C56E}" sibTransId="{DAB68C9B-A2F6-D44B-8321-2EB94BB4859D}"/>
    <dgm:cxn modelId="{B36A085D-B6DF-664C-8550-2959A369FE66}" type="presOf" srcId="{F65A71CD-771D-4343-A416-C3885218ACA6}" destId="{35B7E3B0-E7ED-E14C-A32F-5E2F94738DAF}" srcOrd="0" destOrd="0" presId="urn:microsoft.com/office/officeart/2005/8/layout/vList5"/>
    <dgm:cxn modelId="{A306CA56-B42B-3440-A169-FFA6494204D7}" type="presOf" srcId="{78236F22-5B3F-2549-8E98-365AAF192DFC}" destId="{50DA29F5-102C-2A40-9AD3-6A1A4BBD36B1}" srcOrd="0" destOrd="0" presId="urn:microsoft.com/office/officeart/2005/8/layout/vList5"/>
    <dgm:cxn modelId="{953DE923-E923-8E45-BB02-AE8D6EA488CF}" type="presOf" srcId="{75852CAD-DA88-CB4E-8FC2-6663A1581B5D}" destId="{BC5AF132-D721-7C4F-85E8-A0405BDD0124}" srcOrd="0" destOrd="0" presId="urn:microsoft.com/office/officeart/2005/8/layout/vList5"/>
    <dgm:cxn modelId="{542A642A-BE69-4042-9208-012E604A0D37}" type="presOf" srcId="{471A5E0E-6131-154B-8CAE-0B42501DCD74}" destId="{BC5AF132-D721-7C4F-85E8-A0405BDD0124}" srcOrd="0" destOrd="1" presId="urn:microsoft.com/office/officeart/2005/8/layout/vList5"/>
    <dgm:cxn modelId="{6C87B24C-FC77-8D46-AE83-4E953500EA70}" srcId="{78236F22-5B3F-2549-8E98-365AAF192DFC}" destId="{443B9E56-526F-E54A-A0C1-843375396A61}" srcOrd="2" destOrd="0" parTransId="{AC001DA1-9DFB-6E4D-BD47-E55FB437EB6A}" sibTransId="{4D9188E1-25A2-0E4C-A2CF-277EDABD31DB}"/>
    <dgm:cxn modelId="{197D019C-65C0-0C48-A895-63EF2FA97033}" srcId="{5BDAD3D3-8ED4-0E40-BBAA-5E5723B41E3A}" destId="{AED7A729-39DD-384E-B4CC-D8421A9CDAA5}" srcOrd="1" destOrd="0" parTransId="{9849941D-63BA-BE4F-8B9C-7A5D969D6A37}" sibTransId="{C6230C95-4DCC-F94C-A290-710D5165F592}"/>
    <dgm:cxn modelId="{8C34F89D-DD34-5C42-B975-CED592C346F3}" type="presOf" srcId="{9108EC17-89DA-1745-B045-B228318F5D2E}" destId="{35B7E3B0-E7ED-E14C-A32F-5E2F94738DAF}" srcOrd="0" destOrd="1" presId="urn:microsoft.com/office/officeart/2005/8/layout/vList5"/>
    <dgm:cxn modelId="{B2430F85-2411-954D-9CAE-B78FAB560DD4}" srcId="{13F6B6EA-2185-C04F-B904-2B3918094BC4}" destId="{43C1ED81-C63E-2C48-9CD1-E5FA2A0C9593}" srcOrd="2" destOrd="0" parTransId="{95186F7F-4B44-5346-8136-E80475666BFB}" sibTransId="{38F56B75-6B23-BB48-B9E8-8E9145D6DFE3}"/>
    <dgm:cxn modelId="{9764F7C2-BF86-D848-8A68-14A30EDA19DF}" type="presOf" srcId="{43C1ED81-C63E-2C48-9CD1-E5FA2A0C9593}" destId="{35B7E3B0-E7ED-E14C-A32F-5E2F94738DAF}" srcOrd="0" destOrd="2" presId="urn:microsoft.com/office/officeart/2005/8/layout/vList5"/>
    <dgm:cxn modelId="{8EF12FD2-2997-AA47-BBFD-3382AB362803}" srcId="{5BDAD3D3-8ED4-0E40-BBAA-5E5723B41E3A}" destId="{13F6B6EA-2185-C04F-B904-2B3918094BC4}" srcOrd="2" destOrd="0" parTransId="{51AF6970-1047-B24A-B049-BAEAE490471A}" sibTransId="{F6916E9C-E38A-9E49-9228-34ABA52E8711}"/>
    <dgm:cxn modelId="{3824DF48-A639-C746-9EDA-798D4DCD9821}" type="presOf" srcId="{D9E7F8A0-6D3C-7343-823E-C92983752D2E}" destId="{DE8073EE-8486-DD46-AB9B-FDF61E9D49A3}" srcOrd="0" destOrd="1" presId="urn:microsoft.com/office/officeart/2005/8/layout/vList5"/>
    <dgm:cxn modelId="{954A6021-3773-AA4A-9031-B38D8749CD0C}" srcId="{13F6B6EA-2185-C04F-B904-2B3918094BC4}" destId="{DB3BD397-E744-5B42-AA75-9B100D61681E}" srcOrd="3" destOrd="0" parTransId="{93A58E57-A6C4-9F49-A733-32AD6596E8C8}" sibTransId="{5927D3A1-5033-0444-B839-777081CE5792}"/>
    <dgm:cxn modelId="{9854EC2E-2991-424A-A581-76BE8B531628}" type="presOf" srcId="{13F6B6EA-2185-C04F-B904-2B3918094BC4}" destId="{7A6F4001-8FC4-794D-A06D-8325EF7885E1}" srcOrd="0" destOrd="0" presId="urn:microsoft.com/office/officeart/2005/8/layout/vList5"/>
    <dgm:cxn modelId="{2C8EA505-9D8C-1B41-8482-191A31313C85}" srcId="{AED7A729-39DD-384E-B4CC-D8421A9CDAA5}" destId="{7093E911-4DBC-C748-B3D0-62261821F672}" srcOrd="2" destOrd="0" parTransId="{48AE7C44-9D0C-0B4B-A58E-17E7503A8010}" sibTransId="{2852E5AD-E4CC-CF40-B7A9-33728D47879D}"/>
    <dgm:cxn modelId="{2DE79303-0120-6942-8914-340ACB47C821}" srcId="{13F6B6EA-2185-C04F-B904-2B3918094BC4}" destId="{F65A71CD-771D-4343-A416-C3885218ACA6}" srcOrd="0" destOrd="0" parTransId="{8D9EB42A-B66A-C646-B057-1E6ED0AE6894}" sibTransId="{8BEA9BD1-85BA-3242-84D6-64D216F94E23}"/>
    <dgm:cxn modelId="{748E0742-33A0-4E45-B10E-E9793A2C8910}" type="presOf" srcId="{AED7A729-39DD-384E-B4CC-D8421A9CDAA5}" destId="{3127C449-2B82-8541-A9C0-6FEB2C8E4C88}" srcOrd="0" destOrd="0" presId="urn:microsoft.com/office/officeart/2005/8/layout/vList5"/>
    <dgm:cxn modelId="{7534F269-E34F-5A4C-978C-BA1A7EA06AD6}" type="presParOf" srcId="{6EF20D4F-909D-1D48-848F-5F4E230E5929}" destId="{B2DC05A0-1341-8F48-8457-469D024806B9}" srcOrd="0" destOrd="0" presId="urn:microsoft.com/office/officeart/2005/8/layout/vList5"/>
    <dgm:cxn modelId="{7C8AF917-1ED4-1A4F-911F-C41172B55F18}" type="presParOf" srcId="{B2DC05A0-1341-8F48-8457-469D024806B9}" destId="{50DA29F5-102C-2A40-9AD3-6A1A4BBD36B1}" srcOrd="0" destOrd="0" presId="urn:microsoft.com/office/officeart/2005/8/layout/vList5"/>
    <dgm:cxn modelId="{1CF81D30-2122-FB41-8C25-B0E90AD203E9}" type="presParOf" srcId="{B2DC05A0-1341-8F48-8457-469D024806B9}" destId="{DE8073EE-8486-DD46-AB9B-FDF61E9D49A3}" srcOrd="1" destOrd="0" presId="urn:microsoft.com/office/officeart/2005/8/layout/vList5"/>
    <dgm:cxn modelId="{122DE711-7B9B-1A47-A0BA-C659EB7CD349}" type="presParOf" srcId="{6EF20D4F-909D-1D48-848F-5F4E230E5929}" destId="{485CD89A-AF50-2347-9E35-2E77782EB530}" srcOrd="1" destOrd="0" presId="urn:microsoft.com/office/officeart/2005/8/layout/vList5"/>
    <dgm:cxn modelId="{F898E59A-BD79-0248-AC14-6FDE523A60E4}" type="presParOf" srcId="{6EF20D4F-909D-1D48-848F-5F4E230E5929}" destId="{263630FF-EDC1-D84A-9375-AD7CFE2A9EC5}" srcOrd="2" destOrd="0" presId="urn:microsoft.com/office/officeart/2005/8/layout/vList5"/>
    <dgm:cxn modelId="{38E3C4B9-A1D9-AF42-9C6A-B1253B9749CB}" type="presParOf" srcId="{263630FF-EDC1-D84A-9375-AD7CFE2A9EC5}" destId="{3127C449-2B82-8541-A9C0-6FEB2C8E4C88}" srcOrd="0" destOrd="0" presId="urn:microsoft.com/office/officeart/2005/8/layout/vList5"/>
    <dgm:cxn modelId="{CE60D92E-DCC2-B544-A52E-B1E35161A1A0}" type="presParOf" srcId="{263630FF-EDC1-D84A-9375-AD7CFE2A9EC5}" destId="{BC5AF132-D721-7C4F-85E8-A0405BDD0124}" srcOrd="1" destOrd="0" presId="urn:microsoft.com/office/officeart/2005/8/layout/vList5"/>
    <dgm:cxn modelId="{B7CF2363-34D6-C345-B5F8-4E5E91493176}" type="presParOf" srcId="{6EF20D4F-909D-1D48-848F-5F4E230E5929}" destId="{E2C77DF5-637F-994F-88AC-731DC1E5032A}" srcOrd="3" destOrd="0" presId="urn:microsoft.com/office/officeart/2005/8/layout/vList5"/>
    <dgm:cxn modelId="{4EAFC51D-0443-1A4A-B8F1-33B035D31CDD}" type="presParOf" srcId="{6EF20D4F-909D-1D48-848F-5F4E230E5929}" destId="{B7A35ADD-5F0C-C245-9C62-0EC0067C1F4B}" srcOrd="4" destOrd="0" presId="urn:microsoft.com/office/officeart/2005/8/layout/vList5"/>
    <dgm:cxn modelId="{6A9807F0-D6C6-3846-9153-5CC2E5C4C29C}" type="presParOf" srcId="{B7A35ADD-5F0C-C245-9C62-0EC0067C1F4B}" destId="{7A6F4001-8FC4-794D-A06D-8325EF7885E1}" srcOrd="0" destOrd="0" presId="urn:microsoft.com/office/officeart/2005/8/layout/vList5"/>
    <dgm:cxn modelId="{C72FE9C2-1F8E-9B48-99B5-C25DE00ED1BD}" type="presParOf" srcId="{B7A35ADD-5F0C-C245-9C62-0EC0067C1F4B}" destId="{35B7E3B0-E7ED-E14C-A32F-5E2F94738D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0087A5-2BB5-EE49-B4F0-C23A61FE39C0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07178-2BCC-8642-8E7D-792D0CC40659}">
      <dgm:prSet phldrT="[Text]"/>
      <dgm:spPr/>
      <dgm:t>
        <a:bodyPr/>
        <a:lstStyle/>
        <a:p>
          <a:r>
            <a:rPr lang="en-US" altLang="ja-JP" dirty="0" smtClean="0"/>
            <a:t>Assign Priorities   </a:t>
          </a:r>
          <a:endParaRPr lang="en-US" altLang="ja-JP" dirty="0" smtClean="0"/>
        </a:p>
        <a:p>
          <a:r>
            <a:rPr lang="en-US" dirty="0" smtClean="0"/>
            <a:t>  by SAC &amp; TAC</a:t>
          </a:r>
          <a:endParaRPr lang="en-US" dirty="0"/>
        </a:p>
      </dgm:t>
    </dgm:pt>
    <dgm:pt modelId="{6B97CC27-67AC-C242-9A9B-1EA990BBE2B3}" type="parTrans" cxnId="{E77DE752-E33E-2E43-AECD-13E75F59F052}">
      <dgm:prSet/>
      <dgm:spPr/>
      <dgm:t>
        <a:bodyPr/>
        <a:lstStyle/>
        <a:p>
          <a:endParaRPr lang="en-US"/>
        </a:p>
      </dgm:t>
    </dgm:pt>
    <dgm:pt modelId="{0FD002A5-6C31-8543-97DC-58DD564AA189}" type="sibTrans" cxnId="{E77DE752-E33E-2E43-AECD-13E75F59F052}">
      <dgm:prSet/>
      <dgm:spPr/>
      <dgm:t>
        <a:bodyPr/>
        <a:lstStyle/>
        <a:p>
          <a:endParaRPr lang="en-US"/>
        </a:p>
      </dgm:t>
    </dgm:pt>
    <dgm:pt modelId="{48444BE8-9B4C-8944-8FFC-02A5B369248C}">
      <dgm:prSet phldrT="[Text]"/>
      <dgm:spPr/>
      <dgm:t>
        <a:bodyPr/>
        <a:lstStyle/>
        <a:p>
          <a:r>
            <a:rPr lang="en-US" dirty="0" smtClean="0"/>
            <a:t>Preparing Observation Block   by User</a:t>
          </a:r>
          <a:endParaRPr lang="en-US" dirty="0"/>
        </a:p>
      </dgm:t>
    </dgm:pt>
    <dgm:pt modelId="{811D9BA8-32E0-E74D-8DD1-DFA8462432B8}" type="parTrans" cxnId="{BA9E7B10-EF94-2F4C-B671-A89AF1AAAC83}">
      <dgm:prSet/>
      <dgm:spPr/>
      <dgm:t>
        <a:bodyPr/>
        <a:lstStyle/>
        <a:p>
          <a:endParaRPr lang="en-US"/>
        </a:p>
      </dgm:t>
    </dgm:pt>
    <dgm:pt modelId="{08B6FA6B-7590-EE4D-8CEF-E2BD040554BB}" type="sibTrans" cxnId="{BA9E7B10-EF94-2F4C-B671-A89AF1AAAC83}">
      <dgm:prSet/>
      <dgm:spPr/>
      <dgm:t>
        <a:bodyPr/>
        <a:lstStyle/>
        <a:p>
          <a:endParaRPr lang="en-US"/>
        </a:p>
      </dgm:t>
    </dgm:pt>
    <dgm:pt modelId="{E2688386-D556-9E4A-A51D-CE7CC02BFB58}">
      <dgm:prSet phldrT="[Text]"/>
      <dgm:spPr/>
      <dgm:t>
        <a:bodyPr/>
        <a:lstStyle/>
        <a:p>
          <a:r>
            <a:rPr lang="en-US" dirty="0" smtClean="0"/>
            <a:t>Scheduling   </a:t>
          </a:r>
        </a:p>
        <a:p>
          <a:r>
            <a:rPr lang="en-US" dirty="0" smtClean="0"/>
            <a:t>   by Q-coordinator</a:t>
          </a:r>
          <a:endParaRPr lang="en-US" dirty="0"/>
        </a:p>
      </dgm:t>
    </dgm:pt>
    <dgm:pt modelId="{ED874EAD-775B-F24D-8922-EBED7E7E399A}" type="parTrans" cxnId="{65797BDD-4E7F-7845-A546-8E612B71A601}">
      <dgm:prSet/>
      <dgm:spPr/>
      <dgm:t>
        <a:bodyPr/>
        <a:lstStyle/>
        <a:p>
          <a:endParaRPr lang="en-US"/>
        </a:p>
      </dgm:t>
    </dgm:pt>
    <dgm:pt modelId="{D37FFADE-83EF-324F-9DC5-E13A953CD4A1}" type="sibTrans" cxnId="{65797BDD-4E7F-7845-A546-8E612B71A601}">
      <dgm:prSet/>
      <dgm:spPr/>
      <dgm:t>
        <a:bodyPr/>
        <a:lstStyle/>
        <a:p>
          <a:endParaRPr lang="en-US"/>
        </a:p>
      </dgm:t>
    </dgm:pt>
    <dgm:pt modelId="{DD71E90F-AD4C-6948-9B96-5DE011EE167C}">
      <dgm:prSet phldrT="[Text]"/>
      <dgm:spPr/>
      <dgm:t>
        <a:bodyPr/>
        <a:lstStyle/>
        <a:p>
          <a:r>
            <a:rPr lang="en-US" dirty="0" smtClean="0"/>
            <a:t>Operation </a:t>
          </a:r>
        </a:p>
        <a:p>
          <a:r>
            <a:rPr lang="en-US" dirty="0" smtClean="0"/>
            <a:t>   by Q-Operators</a:t>
          </a:r>
          <a:endParaRPr lang="en-US" dirty="0"/>
        </a:p>
      </dgm:t>
    </dgm:pt>
    <dgm:pt modelId="{016C5D59-B905-484F-A02E-B79FDF214A30}" type="parTrans" cxnId="{8485A086-7353-954F-9FDB-1EC5EEC91378}">
      <dgm:prSet/>
      <dgm:spPr/>
      <dgm:t>
        <a:bodyPr/>
        <a:lstStyle/>
        <a:p>
          <a:endParaRPr lang="en-US"/>
        </a:p>
      </dgm:t>
    </dgm:pt>
    <dgm:pt modelId="{39296B31-B66F-4C41-BC1A-80109058AD28}" type="sibTrans" cxnId="{8485A086-7353-954F-9FDB-1EC5EEC91378}">
      <dgm:prSet/>
      <dgm:spPr/>
      <dgm:t>
        <a:bodyPr/>
        <a:lstStyle/>
        <a:p>
          <a:endParaRPr lang="en-US"/>
        </a:p>
      </dgm:t>
    </dgm:pt>
    <dgm:pt modelId="{FFA6ABF4-6DF6-E649-BE96-524115E519E4}">
      <dgm:prSet phldrT="[Text]"/>
      <dgm:spPr/>
      <dgm:t>
        <a:bodyPr/>
        <a:lstStyle/>
        <a:p>
          <a:r>
            <a:rPr lang="en-US" dirty="0" smtClean="0"/>
            <a:t>Reporting (Night Log)</a:t>
          </a:r>
          <a:endParaRPr lang="en-US" dirty="0"/>
        </a:p>
      </dgm:t>
    </dgm:pt>
    <dgm:pt modelId="{5C429273-0C67-E241-A113-AC0D5D9EDA74}" type="parTrans" cxnId="{C6567959-532C-F34D-94A7-CD697FD685C4}">
      <dgm:prSet/>
      <dgm:spPr/>
      <dgm:t>
        <a:bodyPr/>
        <a:lstStyle/>
        <a:p>
          <a:endParaRPr lang="en-US"/>
        </a:p>
      </dgm:t>
    </dgm:pt>
    <dgm:pt modelId="{5997E85A-A089-F34F-8A8D-3A55821A56C1}" type="sibTrans" cxnId="{C6567959-532C-F34D-94A7-CD697FD685C4}">
      <dgm:prSet/>
      <dgm:spPr/>
      <dgm:t>
        <a:bodyPr/>
        <a:lstStyle/>
        <a:p>
          <a:endParaRPr lang="en-US"/>
        </a:p>
      </dgm:t>
    </dgm:pt>
    <dgm:pt modelId="{2D61E04E-C885-DD4E-AE5A-F2AAE75567CB}">
      <dgm:prSet phldrT="[Text]"/>
      <dgm:spPr/>
      <dgm:t>
        <a:bodyPr/>
        <a:lstStyle/>
        <a:p>
          <a:r>
            <a:rPr lang="en-US" dirty="0" smtClean="0"/>
            <a:t>Prepare Q-lists</a:t>
          </a:r>
          <a:endParaRPr lang="en-US" dirty="0"/>
        </a:p>
      </dgm:t>
    </dgm:pt>
    <dgm:pt modelId="{CCAFFFA6-DF39-7F4A-AEF4-EFC070C31814}" type="parTrans" cxnId="{49C4B5A1-A704-2F4A-BD91-A1211214518B}">
      <dgm:prSet/>
      <dgm:spPr/>
      <dgm:t>
        <a:bodyPr/>
        <a:lstStyle/>
        <a:p>
          <a:endParaRPr lang="en-US"/>
        </a:p>
      </dgm:t>
    </dgm:pt>
    <dgm:pt modelId="{6A1A679A-CFCD-9F4F-86E2-5BB84247A1BF}" type="sibTrans" cxnId="{49C4B5A1-A704-2F4A-BD91-A1211214518B}">
      <dgm:prSet/>
      <dgm:spPr/>
      <dgm:t>
        <a:bodyPr/>
        <a:lstStyle/>
        <a:p>
          <a:endParaRPr lang="en-US"/>
        </a:p>
      </dgm:t>
    </dgm:pt>
    <dgm:pt modelId="{3F8EE298-03EE-2D4E-B9AE-8C4BD6F1DBBC}">
      <dgm:prSet phldrT="[Text]"/>
      <dgm:spPr/>
      <dgm:t>
        <a:bodyPr/>
        <a:lstStyle/>
        <a:p>
          <a:r>
            <a:rPr lang="en-US" dirty="0" smtClean="0"/>
            <a:t>No Dead time?</a:t>
          </a:r>
          <a:endParaRPr lang="en-US" dirty="0"/>
        </a:p>
      </dgm:t>
    </dgm:pt>
    <dgm:pt modelId="{08265D41-501D-D04B-AA88-3A314C2D6046}" type="parTrans" cxnId="{73369279-C476-1E47-9054-31F07E1ADC4B}">
      <dgm:prSet/>
      <dgm:spPr/>
      <dgm:t>
        <a:bodyPr/>
        <a:lstStyle/>
        <a:p>
          <a:endParaRPr lang="en-US"/>
        </a:p>
      </dgm:t>
    </dgm:pt>
    <dgm:pt modelId="{544FDCCC-423F-C143-9723-4968F1E42C55}" type="sibTrans" cxnId="{73369279-C476-1E47-9054-31F07E1ADC4B}">
      <dgm:prSet/>
      <dgm:spPr/>
      <dgm:t>
        <a:bodyPr/>
        <a:lstStyle/>
        <a:p>
          <a:endParaRPr lang="en-US"/>
        </a:p>
      </dgm:t>
    </dgm:pt>
    <dgm:pt modelId="{4E7C212D-6119-2846-A978-940C8B482528}">
      <dgm:prSet phldrT="[Text]"/>
      <dgm:spPr/>
      <dgm:t>
        <a:bodyPr/>
        <a:lstStyle/>
        <a:p>
          <a:r>
            <a:rPr lang="en-US" dirty="0" smtClean="0"/>
            <a:t>Selection &amp; Execution</a:t>
          </a:r>
          <a:endParaRPr lang="en-US" dirty="0"/>
        </a:p>
      </dgm:t>
    </dgm:pt>
    <dgm:pt modelId="{2728D6AB-0E44-AE46-B20D-8610049898F0}" type="parTrans" cxnId="{9200F22C-E6EC-9941-999B-C4B514AE07D2}">
      <dgm:prSet/>
      <dgm:spPr/>
      <dgm:t>
        <a:bodyPr/>
        <a:lstStyle/>
        <a:p>
          <a:endParaRPr lang="en-US"/>
        </a:p>
      </dgm:t>
    </dgm:pt>
    <dgm:pt modelId="{2B61B3EA-D181-4845-82C6-85C85F0D0757}" type="sibTrans" cxnId="{9200F22C-E6EC-9941-999B-C4B514AE07D2}">
      <dgm:prSet/>
      <dgm:spPr/>
      <dgm:t>
        <a:bodyPr/>
        <a:lstStyle/>
        <a:p>
          <a:endParaRPr lang="en-US"/>
        </a:p>
      </dgm:t>
    </dgm:pt>
    <dgm:pt modelId="{FE6182F9-740F-4148-9AAC-5000218CB156}">
      <dgm:prSet phldrT="[Text]"/>
      <dgm:spPr/>
      <dgm:t>
        <a:bodyPr/>
        <a:lstStyle/>
        <a:p>
          <a:r>
            <a:rPr lang="en-US" dirty="0" smtClean="0"/>
            <a:t>Environment data logs</a:t>
          </a:r>
          <a:endParaRPr lang="en-US" dirty="0"/>
        </a:p>
      </dgm:t>
    </dgm:pt>
    <dgm:pt modelId="{6AC1FBBF-EEC6-B94C-AD4F-61ABCED9B10E}" type="parTrans" cxnId="{8CDB8352-85EA-3F45-B371-A45CC1AF328C}">
      <dgm:prSet/>
      <dgm:spPr/>
      <dgm:t>
        <a:bodyPr/>
        <a:lstStyle/>
        <a:p>
          <a:endParaRPr lang="en-US"/>
        </a:p>
      </dgm:t>
    </dgm:pt>
    <dgm:pt modelId="{6E0B811E-E180-A04D-A778-6E8634879B21}" type="sibTrans" cxnId="{8CDB8352-85EA-3F45-B371-A45CC1AF328C}">
      <dgm:prSet/>
      <dgm:spPr/>
      <dgm:t>
        <a:bodyPr/>
        <a:lstStyle/>
        <a:p>
          <a:endParaRPr lang="en-US"/>
        </a:p>
      </dgm:t>
    </dgm:pt>
    <dgm:pt modelId="{AEA8BEC9-A977-E042-BAA2-E5426D44A4DE}">
      <dgm:prSet phldrT="[Text]"/>
      <dgm:spPr/>
      <dgm:t>
        <a:bodyPr/>
        <a:lstStyle/>
        <a:p>
          <a:r>
            <a:rPr lang="en-US" dirty="0" smtClean="0"/>
            <a:t>Achievement rate</a:t>
          </a:r>
          <a:endParaRPr lang="en-US" dirty="0"/>
        </a:p>
      </dgm:t>
    </dgm:pt>
    <dgm:pt modelId="{BAA59F7B-1AA3-D549-9D82-F73030BBF873}" type="parTrans" cxnId="{1272E251-94B6-0641-BE12-3DB2EA416F90}">
      <dgm:prSet/>
      <dgm:spPr/>
      <dgm:t>
        <a:bodyPr/>
        <a:lstStyle/>
        <a:p>
          <a:endParaRPr lang="en-US"/>
        </a:p>
      </dgm:t>
    </dgm:pt>
    <dgm:pt modelId="{4930799C-2497-E847-A89C-9291F6494A82}" type="sibTrans" cxnId="{1272E251-94B6-0641-BE12-3DB2EA416F90}">
      <dgm:prSet/>
      <dgm:spPr/>
      <dgm:t>
        <a:bodyPr/>
        <a:lstStyle/>
        <a:p>
          <a:endParaRPr lang="en-US"/>
        </a:p>
      </dgm:t>
    </dgm:pt>
    <dgm:pt modelId="{B3504AA2-01EA-684B-8939-64F1FFD5FFB8}">
      <dgm:prSet phldrT="[Text]"/>
      <dgm:spPr/>
      <dgm:t>
        <a:bodyPr/>
        <a:lstStyle/>
        <a:p>
          <a:r>
            <a:rPr lang="en-US" dirty="0" smtClean="0"/>
            <a:t>Quality Assurance by </a:t>
          </a:r>
          <a:r>
            <a:rPr lang="en-US" dirty="0" err="1" smtClean="0"/>
            <a:t>SAs</a:t>
          </a:r>
          <a:r>
            <a:rPr lang="en-US" dirty="0" smtClean="0"/>
            <a:t>? </a:t>
          </a:r>
          <a:endParaRPr lang="en-US" dirty="0"/>
        </a:p>
      </dgm:t>
    </dgm:pt>
    <dgm:pt modelId="{392995CA-2662-BB47-876F-1BD0BEC4F376}" type="parTrans" cxnId="{C381F8C8-387A-4546-8D0D-17ED4F19F378}">
      <dgm:prSet/>
      <dgm:spPr/>
      <dgm:t>
        <a:bodyPr/>
        <a:lstStyle/>
        <a:p>
          <a:endParaRPr lang="en-US"/>
        </a:p>
      </dgm:t>
    </dgm:pt>
    <dgm:pt modelId="{D159E45A-B650-1744-9796-E7140765A469}" type="sibTrans" cxnId="{C381F8C8-387A-4546-8D0D-17ED4F19F378}">
      <dgm:prSet/>
      <dgm:spPr/>
      <dgm:t>
        <a:bodyPr/>
        <a:lstStyle/>
        <a:p>
          <a:endParaRPr lang="en-US"/>
        </a:p>
      </dgm:t>
    </dgm:pt>
    <dgm:pt modelId="{73CC95E0-4D78-834C-8B08-DD459149D02D}">
      <dgm:prSet phldrT="[Text]"/>
      <dgm:spPr/>
      <dgm:t>
        <a:bodyPr/>
        <a:lstStyle/>
        <a:p>
          <a:r>
            <a:rPr lang="en-US" dirty="0" smtClean="0"/>
            <a:t>Feed-back to Users</a:t>
          </a:r>
          <a:endParaRPr lang="en-US" dirty="0"/>
        </a:p>
      </dgm:t>
    </dgm:pt>
    <dgm:pt modelId="{6CE8B8B9-E221-1340-9551-393A8E504B89}" type="parTrans" cxnId="{CEDB66BC-8D2C-7C4B-A394-37BF8D7D57C7}">
      <dgm:prSet/>
      <dgm:spPr/>
      <dgm:t>
        <a:bodyPr/>
        <a:lstStyle/>
        <a:p>
          <a:endParaRPr lang="en-US"/>
        </a:p>
      </dgm:t>
    </dgm:pt>
    <dgm:pt modelId="{14DC02D2-E662-3940-A76F-9C838DC03955}" type="sibTrans" cxnId="{CEDB66BC-8D2C-7C4B-A394-37BF8D7D57C7}">
      <dgm:prSet/>
      <dgm:spPr/>
      <dgm:t>
        <a:bodyPr/>
        <a:lstStyle/>
        <a:p>
          <a:endParaRPr lang="en-US"/>
        </a:p>
      </dgm:t>
    </dgm:pt>
    <dgm:pt modelId="{3F3952A6-4F09-1942-8198-37AD4EBBD172}">
      <dgm:prSet phldrT="[Text]"/>
      <dgm:spPr/>
      <dgm:t>
        <a:bodyPr/>
        <a:lstStyle/>
        <a:p>
          <a:r>
            <a:rPr lang="en-US" dirty="0" smtClean="0"/>
            <a:t>Trouble down time</a:t>
          </a:r>
          <a:endParaRPr lang="en-US" dirty="0"/>
        </a:p>
      </dgm:t>
    </dgm:pt>
    <dgm:pt modelId="{1560CE4F-F968-2948-9390-609A1510E2EA}" type="parTrans" cxnId="{41D43028-0552-CA44-B9CC-4291A7E68F89}">
      <dgm:prSet/>
      <dgm:spPr/>
      <dgm:t>
        <a:bodyPr/>
        <a:lstStyle/>
        <a:p>
          <a:endParaRPr lang="en-US"/>
        </a:p>
      </dgm:t>
    </dgm:pt>
    <dgm:pt modelId="{CF1A05E5-004F-E941-8D06-F41B4373A490}" type="sibTrans" cxnId="{41D43028-0552-CA44-B9CC-4291A7E68F89}">
      <dgm:prSet/>
      <dgm:spPr/>
      <dgm:t>
        <a:bodyPr/>
        <a:lstStyle/>
        <a:p>
          <a:endParaRPr lang="en-US"/>
        </a:p>
      </dgm:t>
    </dgm:pt>
    <dgm:pt modelId="{041884CE-AD07-B34F-96F2-23C6B1C5091C}">
      <dgm:prSet phldrT="[Text]"/>
      <dgm:spPr/>
      <dgm:t>
        <a:bodyPr/>
        <a:lstStyle/>
        <a:p>
          <a:r>
            <a:rPr lang="en-US" dirty="0" smtClean="0"/>
            <a:t>Observation Tools</a:t>
          </a:r>
          <a:endParaRPr lang="en-US" dirty="0"/>
        </a:p>
      </dgm:t>
    </dgm:pt>
    <dgm:pt modelId="{47190A8C-7830-C743-9CF3-50EB816CCAEC}" type="parTrans" cxnId="{18A5545A-4364-0B45-A4D6-DF95523E7B17}">
      <dgm:prSet/>
      <dgm:spPr/>
      <dgm:t>
        <a:bodyPr/>
        <a:lstStyle/>
        <a:p>
          <a:endParaRPr lang="en-US"/>
        </a:p>
      </dgm:t>
    </dgm:pt>
    <dgm:pt modelId="{37BC4FE3-07DD-554B-9945-B9566575FC70}" type="sibTrans" cxnId="{18A5545A-4364-0B45-A4D6-DF95523E7B17}">
      <dgm:prSet/>
      <dgm:spPr/>
      <dgm:t>
        <a:bodyPr/>
        <a:lstStyle/>
        <a:p>
          <a:endParaRPr lang="en-US"/>
        </a:p>
      </dgm:t>
    </dgm:pt>
    <dgm:pt modelId="{AEF50D4A-B859-584A-8E3A-2678A96B8936}">
      <dgm:prSet phldrT="[Text]"/>
      <dgm:spPr/>
      <dgm:t>
        <a:bodyPr/>
        <a:lstStyle/>
        <a:p>
          <a:r>
            <a:rPr lang="en-US" dirty="0" smtClean="0"/>
            <a:t>Pipe line</a:t>
          </a:r>
          <a:endParaRPr lang="en-US" dirty="0"/>
        </a:p>
      </dgm:t>
    </dgm:pt>
    <dgm:pt modelId="{8BE333E7-D197-3A41-AC3F-640E248E57E9}" type="parTrans" cxnId="{F1EEF50B-3090-9B4D-A2CF-5C1A1FA18EB7}">
      <dgm:prSet/>
      <dgm:spPr/>
      <dgm:t>
        <a:bodyPr/>
        <a:lstStyle/>
        <a:p>
          <a:endParaRPr lang="en-US"/>
        </a:p>
      </dgm:t>
    </dgm:pt>
    <dgm:pt modelId="{FDD0609A-BA3D-AF48-AAD5-5274967DE8A8}" type="sibTrans" cxnId="{F1EEF50B-3090-9B4D-A2CF-5C1A1FA18EB7}">
      <dgm:prSet/>
      <dgm:spPr/>
      <dgm:t>
        <a:bodyPr/>
        <a:lstStyle/>
        <a:p>
          <a:endParaRPr lang="en-US"/>
        </a:p>
      </dgm:t>
    </dgm:pt>
    <dgm:pt modelId="{0F02BC3B-F8E4-B44F-BF51-4E00FD7446EC}" type="pres">
      <dgm:prSet presAssocID="{A00087A5-2BB5-EE49-B4F0-C23A61FE39C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66B7851-E3DE-144B-B39F-E3D93CFE7D16}" type="pres">
      <dgm:prSet presAssocID="{BBA07178-2BCC-8642-8E7D-792D0CC40659}" presName="compNode" presStyleCnt="0"/>
      <dgm:spPr/>
    </dgm:pt>
    <dgm:pt modelId="{B1DDDBBA-D9BD-3845-82C9-07467CF3A1AD}" type="pres">
      <dgm:prSet presAssocID="{BBA07178-2BCC-8642-8E7D-792D0CC40659}" presName="dummyConnPt" presStyleCnt="0"/>
      <dgm:spPr/>
    </dgm:pt>
    <dgm:pt modelId="{5E645E72-4EBD-AE49-80D2-8F58A38CB27E}" type="pres">
      <dgm:prSet presAssocID="{BBA07178-2BCC-8642-8E7D-792D0CC406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C68B0-A5F6-DA41-BED3-7602F5C7CF7A}" type="pres">
      <dgm:prSet presAssocID="{0FD002A5-6C31-8543-97DC-58DD564AA189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5ED6F065-7BC4-B048-A1CE-3CD3FC6ADE45}" type="pres">
      <dgm:prSet presAssocID="{48444BE8-9B4C-8944-8FFC-02A5B369248C}" presName="compNode" presStyleCnt="0"/>
      <dgm:spPr/>
    </dgm:pt>
    <dgm:pt modelId="{0A8B6B40-551A-A842-8B35-98AA2B7FAD5D}" type="pres">
      <dgm:prSet presAssocID="{48444BE8-9B4C-8944-8FFC-02A5B369248C}" presName="dummyConnPt" presStyleCnt="0"/>
      <dgm:spPr/>
    </dgm:pt>
    <dgm:pt modelId="{7280ECAA-6C07-254A-9883-38EA39EC4403}" type="pres">
      <dgm:prSet presAssocID="{48444BE8-9B4C-8944-8FFC-02A5B369248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61769-0694-2448-900F-54B57FB67487}" type="pres">
      <dgm:prSet presAssocID="{08B6FA6B-7590-EE4D-8CEF-E2BD040554BB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C3A08392-A31E-8741-858E-F2A0976D9BCD}" type="pres">
      <dgm:prSet presAssocID="{E2688386-D556-9E4A-A51D-CE7CC02BFB58}" presName="compNode" presStyleCnt="0"/>
      <dgm:spPr/>
    </dgm:pt>
    <dgm:pt modelId="{B794B692-D4F2-9C42-9C2E-414431B55D95}" type="pres">
      <dgm:prSet presAssocID="{E2688386-D556-9E4A-A51D-CE7CC02BFB58}" presName="dummyConnPt" presStyleCnt="0"/>
      <dgm:spPr/>
    </dgm:pt>
    <dgm:pt modelId="{A35AC107-EC75-0240-81E7-478BBE1FF339}" type="pres">
      <dgm:prSet presAssocID="{E2688386-D556-9E4A-A51D-CE7CC02BFB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5ED76-0862-6344-BC82-116C8455FB10}" type="pres">
      <dgm:prSet presAssocID="{D37FFADE-83EF-324F-9DC5-E13A953CD4A1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40D88888-83CC-3F4D-8A0D-488CF7E2F0D7}" type="pres">
      <dgm:prSet presAssocID="{DD71E90F-AD4C-6948-9B96-5DE011EE167C}" presName="compNode" presStyleCnt="0"/>
      <dgm:spPr/>
    </dgm:pt>
    <dgm:pt modelId="{1BE4F65A-E23F-E34C-BA7D-E8EE9E035E69}" type="pres">
      <dgm:prSet presAssocID="{DD71E90F-AD4C-6948-9B96-5DE011EE167C}" presName="dummyConnPt" presStyleCnt="0"/>
      <dgm:spPr/>
    </dgm:pt>
    <dgm:pt modelId="{275208E0-9EBE-DE41-8373-ACE2F2F596A4}" type="pres">
      <dgm:prSet presAssocID="{DD71E90F-AD4C-6948-9B96-5DE011EE167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E154B-A1E1-114E-8165-CFD5A76C3545}" type="pres">
      <dgm:prSet presAssocID="{39296B31-B66F-4C41-BC1A-80109058AD28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42198A36-3B7D-FC4E-A7A4-844B54BB1626}" type="pres">
      <dgm:prSet presAssocID="{FFA6ABF4-6DF6-E649-BE96-524115E519E4}" presName="compNode" presStyleCnt="0"/>
      <dgm:spPr/>
    </dgm:pt>
    <dgm:pt modelId="{102C553E-BF4F-414E-9E09-579D90A5602B}" type="pres">
      <dgm:prSet presAssocID="{FFA6ABF4-6DF6-E649-BE96-524115E519E4}" presName="dummyConnPt" presStyleCnt="0"/>
      <dgm:spPr/>
    </dgm:pt>
    <dgm:pt modelId="{E24EC632-4DB1-7140-BE5D-E79014FA5235}" type="pres">
      <dgm:prSet presAssocID="{FFA6ABF4-6DF6-E649-BE96-524115E519E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785D6-4B66-9C4E-A52E-BE78E76CB0D0}" type="pres">
      <dgm:prSet presAssocID="{5997E85A-A089-F34F-8A8D-3A55821A56C1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DD815BB8-7F25-334E-A3AE-7AD417246530}" type="pres">
      <dgm:prSet presAssocID="{B3504AA2-01EA-684B-8939-64F1FFD5FFB8}" presName="compNode" presStyleCnt="0"/>
      <dgm:spPr/>
    </dgm:pt>
    <dgm:pt modelId="{52DFDD1E-0756-0142-875B-0526C00D7E4D}" type="pres">
      <dgm:prSet presAssocID="{B3504AA2-01EA-684B-8939-64F1FFD5FFB8}" presName="dummyConnPt" presStyleCnt="0"/>
      <dgm:spPr/>
    </dgm:pt>
    <dgm:pt modelId="{0CB8E11F-2590-8545-9D74-E48014CB476F}" type="pres">
      <dgm:prSet presAssocID="{B3504AA2-01EA-684B-8939-64F1FFD5FF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B8352-85EA-3F45-B371-A45CC1AF328C}" srcId="{FFA6ABF4-6DF6-E649-BE96-524115E519E4}" destId="{FE6182F9-740F-4148-9AAC-5000218CB156}" srcOrd="0" destOrd="0" parTransId="{6AC1FBBF-EEC6-B94C-AD4F-61ABCED9B10E}" sibTransId="{6E0B811E-E180-A04D-A778-6E8634879B21}"/>
    <dgm:cxn modelId="{5A02AE9E-81BA-624C-9F15-67453C9FDC98}" type="presOf" srcId="{0FD002A5-6C31-8543-97DC-58DD564AA189}" destId="{E9FC68B0-A5F6-DA41-BED3-7602F5C7CF7A}" srcOrd="0" destOrd="0" presId="urn:microsoft.com/office/officeart/2005/8/layout/bProcess4"/>
    <dgm:cxn modelId="{9F07430D-C4A7-074F-9DD8-D0E2291DC5FC}" type="presOf" srcId="{FE6182F9-740F-4148-9AAC-5000218CB156}" destId="{E24EC632-4DB1-7140-BE5D-E79014FA5235}" srcOrd="0" destOrd="1" presId="urn:microsoft.com/office/officeart/2005/8/layout/bProcess4"/>
    <dgm:cxn modelId="{E071D5B4-F5A1-FE42-A158-8FC4C9932633}" type="presOf" srcId="{BBA07178-2BCC-8642-8E7D-792D0CC40659}" destId="{5E645E72-4EBD-AE49-80D2-8F58A38CB27E}" srcOrd="0" destOrd="0" presId="urn:microsoft.com/office/officeart/2005/8/layout/bProcess4"/>
    <dgm:cxn modelId="{3A108916-189A-CF4C-8DCE-843185454A52}" type="presOf" srcId="{73CC95E0-4D78-834C-8B08-DD459149D02D}" destId="{0CB8E11F-2590-8545-9D74-E48014CB476F}" srcOrd="0" destOrd="1" presId="urn:microsoft.com/office/officeart/2005/8/layout/bProcess4"/>
    <dgm:cxn modelId="{299B4A0D-72FF-9741-A85E-53968A4FC950}" type="presOf" srcId="{2D61E04E-C885-DD4E-AE5A-F2AAE75567CB}" destId="{A35AC107-EC75-0240-81E7-478BBE1FF339}" srcOrd="0" destOrd="1" presId="urn:microsoft.com/office/officeart/2005/8/layout/bProcess4"/>
    <dgm:cxn modelId="{6E4E197D-C344-8D4C-8D85-231BFE078ACB}" type="presOf" srcId="{AEF50D4A-B859-584A-8E3A-2678A96B8936}" destId="{0CB8E11F-2590-8545-9D74-E48014CB476F}" srcOrd="0" destOrd="2" presId="urn:microsoft.com/office/officeart/2005/8/layout/bProcess4"/>
    <dgm:cxn modelId="{46AB7B90-8F02-874E-A90B-DB6B7DB6798B}" type="presOf" srcId="{DD71E90F-AD4C-6948-9B96-5DE011EE167C}" destId="{275208E0-9EBE-DE41-8373-ACE2F2F596A4}" srcOrd="0" destOrd="0" presId="urn:microsoft.com/office/officeart/2005/8/layout/bProcess4"/>
    <dgm:cxn modelId="{9200F22C-E6EC-9941-999B-C4B514AE07D2}" srcId="{DD71E90F-AD4C-6948-9B96-5DE011EE167C}" destId="{4E7C212D-6119-2846-A978-940C8B482528}" srcOrd="0" destOrd="0" parTransId="{2728D6AB-0E44-AE46-B20D-8610049898F0}" sibTransId="{2B61B3EA-D181-4845-82C6-85C85F0D0757}"/>
    <dgm:cxn modelId="{C6567959-532C-F34D-94A7-CD697FD685C4}" srcId="{A00087A5-2BB5-EE49-B4F0-C23A61FE39C0}" destId="{FFA6ABF4-6DF6-E649-BE96-524115E519E4}" srcOrd="4" destOrd="0" parTransId="{5C429273-0C67-E241-A113-AC0D5D9EDA74}" sibTransId="{5997E85A-A089-F34F-8A8D-3A55821A56C1}"/>
    <dgm:cxn modelId="{DA403864-3780-3D49-9133-09CED2A02A67}" type="presOf" srcId="{08B6FA6B-7590-EE4D-8CEF-E2BD040554BB}" destId="{EF361769-0694-2448-900F-54B57FB67487}" srcOrd="0" destOrd="0" presId="urn:microsoft.com/office/officeart/2005/8/layout/bProcess4"/>
    <dgm:cxn modelId="{F1EEF50B-3090-9B4D-A2CF-5C1A1FA18EB7}" srcId="{B3504AA2-01EA-684B-8939-64F1FFD5FFB8}" destId="{AEF50D4A-B859-584A-8E3A-2678A96B8936}" srcOrd="1" destOrd="0" parTransId="{8BE333E7-D197-3A41-AC3F-640E248E57E9}" sibTransId="{FDD0609A-BA3D-AF48-AAD5-5274967DE8A8}"/>
    <dgm:cxn modelId="{FF418540-DFDB-2A49-87AA-E5AD09EC2CB0}" type="presOf" srcId="{5997E85A-A089-F34F-8A8D-3A55821A56C1}" destId="{3B2785D6-4B66-9C4E-A52E-BE78E76CB0D0}" srcOrd="0" destOrd="0" presId="urn:microsoft.com/office/officeart/2005/8/layout/bProcess4"/>
    <dgm:cxn modelId="{18A5545A-4364-0B45-A4D6-DF95523E7B17}" srcId="{48444BE8-9B4C-8944-8FFC-02A5B369248C}" destId="{041884CE-AD07-B34F-96F2-23C6B1C5091C}" srcOrd="0" destOrd="0" parTransId="{47190A8C-7830-C743-9CF3-50EB816CCAEC}" sibTransId="{37BC4FE3-07DD-554B-9945-B9566575FC70}"/>
    <dgm:cxn modelId="{EC9A4D14-246D-9F43-9557-374CD867CEA5}" type="presOf" srcId="{A00087A5-2BB5-EE49-B4F0-C23A61FE39C0}" destId="{0F02BC3B-F8E4-B44F-BF51-4E00FD7446EC}" srcOrd="0" destOrd="0" presId="urn:microsoft.com/office/officeart/2005/8/layout/bProcess4"/>
    <dgm:cxn modelId="{BA9E7B10-EF94-2F4C-B671-A89AF1AAAC83}" srcId="{A00087A5-2BB5-EE49-B4F0-C23A61FE39C0}" destId="{48444BE8-9B4C-8944-8FFC-02A5B369248C}" srcOrd="1" destOrd="0" parTransId="{811D9BA8-32E0-E74D-8DD1-DFA8462432B8}" sibTransId="{08B6FA6B-7590-EE4D-8CEF-E2BD040554BB}"/>
    <dgm:cxn modelId="{5FAAF3C1-F1A6-3943-8C06-637260289B5B}" type="presOf" srcId="{3F8EE298-03EE-2D4E-B9AE-8C4BD6F1DBBC}" destId="{A35AC107-EC75-0240-81E7-478BBE1FF339}" srcOrd="0" destOrd="2" presId="urn:microsoft.com/office/officeart/2005/8/layout/bProcess4"/>
    <dgm:cxn modelId="{C381F8C8-387A-4546-8D0D-17ED4F19F378}" srcId="{A00087A5-2BB5-EE49-B4F0-C23A61FE39C0}" destId="{B3504AA2-01EA-684B-8939-64F1FFD5FFB8}" srcOrd="5" destOrd="0" parTransId="{392995CA-2662-BB47-876F-1BD0BEC4F376}" sibTransId="{D159E45A-B650-1744-9796-E7140765A469}"/>
    <dgm:cxn modelId="{668BE408-A3E5-BB4A-B533-0648446B18E2}" type="presOf" srcId="{B3504AA2-01EA-684B-8939-64F1FFD5FFB8}" destId="{0CB8E11F-2590-8545-9D74-E48014CB476F}" srcOrd="0" destOrd="0" presId="urn:microsoft.com/office/officeart/2005/8/layout/bProcess4"/>
    <dgm:cxn modelId="{65797BDD-4E7F-7845-A546-8E612B71A601}" srcId="{A00087A5-2BB5-EE49-B4F0-C23A61FE39C0}" destId="{E2688386-D556-9E4A-A51D-CE7CC02BFB58}" srcOrd="2" destOrd="0" parTransId="{ED874EAD-775B-F24D-8922-EBED7E7E399A}" sibTransId="{D37FFADE-83EF-324F-9DC5-E13A953CD4A1}"/>
    <dgm:cxn modelId="{FC9D1F4C-9AB1-9E4F-A027-012F5E142C59}" type="presOf" srcId="{E2688386-D556-9E4A-A51D-CE7CC02BFB58}" destId="{A35AC107-EC75-0240-81E7-478BBE1FF339}" srcOrd="0" destOrd="0" presId="urn:microsoft.com/office/officeart/2005/8/layout/bProcess4"/>
    <dgm:cxn modelId="{E77DE752-E33E-2E43-AECD-13E75F59F052}" srcId="{A00087A5-2BB5-EE49-B4F0-C23A61FE39C0}" destId="{BBA07178-2BCC-8642-8E7D-792D0CC40659}" srcOrd="0" destOrd="0" parTransId="{6B97CC27-67AC-C242-9A9B-1EA990BBE2B3}" sibTransId="{0FD002A5-6C31-8543-97DC-58DD564AA189}"/>
    <dgm:cxn modelId="{CEDB66BC-8D2C-7C4B-A394-37BF8D7D57C7}" srcId="{B3504AA2-01EA-684B-8939-64F1FFD5FFB8}" destId="{73CC95E0-4D78-834C-8B08-DD459149D02D}" srcOrd="0" destOrd="0" parTransId="{6CE8B8B9-E221-1340-9551-393A8E504B89}" sibTransId="{14DC02D2-E662-3940-A76F-9C838DC03955}"/>
    <dgm:cxn modelId="{B11F173E-2AC0-CC49-AC1C-856E3F285D3A}" type="presOf" srcId="{041884CE-AD07-B34F-96F2-23C6B1C5091C}" destId="{7280ECAA-6C07-254A-9883-38EA39EC4403}" srcOrd="0" destOrd="1" presId="urn:microsoft.com/office/officeart/2005/8/layout/bProcess4"/>
    <dgm:cxn modelId="{77368FC0-E93A-3B4B-A18F-0BBAB760D953}" type="presOf" srcId="{48444BE8-9B4C-8944-8FFC-02A5B369248C}" destId="{7280ECAA-6C07-254A-9883-38EA39EC4403}" srcOrd="0" destOrd="0" presId="urn:microsoft.com/office/officeart/2005/8/layout/bProcess4"/>
    <dgm:cxn modelId="{71D5983E-418D-E74D-818B-414281A85E1F}" type="presOf" srcId="{AEA8BEC9-A977-E042-BAA2-E5426D44A4DE}" destId="{E24EC632-4DB1-7140-BE5D-E79014FA5235}" srcOrd="0" destOrd="2" presId="urn:microsoft.com/office/officeart/2005/8/layout/bProcess4"/>
    <dgm:cxn modelId="{1272E251-94B6-0641-BE12-3DB2EA416F90}" srcId="{FFA6ABF4-6DF6-E649-BE96-524115E519E4}" destId="{AEA8BEC9-A977-E042-BAA2-E5426D44A4DE}" srcOrd="1" destOrd="0" parTransId="{BAA59F7B-1AA3-D549-9D82-F73030BBF873}" sibTransId="{4930799C-2497-E847-A89C-9291F6494A82}"/>
    <dgm:cxn modelId="{4B1C9901-D415-2040-BF1C-3EF61B9A18AB}" type="presOf" srcId="{39296B31-B66F-4C41-BC1A-80109058AD28}" destId="{662E154B-A1E1-114E-8165-CFD5A76C3545}" srcOrd="0" destOrd="0" presId="urn:microsoft.com/office/officeart/2005/8/layout/bProcess4"/>
    <dgm:cxn modelId="{B39DDBD0-2087-B44F-890E-5FFFE6ED4E0A}" type="presOf" srcId="{D37FFADE-83EF-324F-9DC5-E13A953CD4A1}" destId="{6745ED76-0862-6344-BC82-116C8455FB10}" srcOrd="0" destOrd="0" presId="urn:microsoft.com/office/officeart/2005/8/layout/bProcess4"/>
    <dgm:cxn modelId="{46E1C7DC-D1C7-6342-9594-78E92C99AE2C}" type="presOf" srcId="{4E7C212D-6119-2846-A978-940C8B482528}" destId="{275208E0-9EBE-DE41-8373-ACE2F2F596A4}" srcOrd="0" destOrd="1" presId="urn:microsoft.com/office/officeart/2005/8/layout/bProcess4"/>
    <dgm:cxn modelId="{41D43028-0552-CA44-B9CC-4291A7E68F89}" srcId="{FFA6ABF4-6DF6-E649-BE96-524115E519E4}" destId="{3F3952A6-4F09-1942-8198-37AD4EBBD172}" srcOrd="2" destOrd="0" parTransId="{1560CE4F-F968-2948-9390-609A1510E2EA}" sibTransId="{CF1A05E5-004F-E941-8D06-F41B4373A490}"/>
    <dgm:cxn modelId="{49C4B5A1-A704-2F4A-BD91-A1211214518B}" srcId="{E2688386-D556-9E4A-A51D-CE7CC02BFB58}" destId="{2D61E04E-C885-DD4E-AE5A-F2AAE75567CB}" srcOrd="0" destOrd="0" parTransId="{CCAFFFA6-DF39-7F4A-AEF4-EFC070C31814}" sibTransId="{6A1A679A-CFCD-9F4F-86E2-5BB84247A1BF}"/>
    <dgm:cxn modelId="{73369279-C476-1E47-9054-31F07E1ADC4B}" srcId="{E2688386-D556-9E4A-A51D-CE7CC02BFB58}" destId="{3F8EE298-03EE-2D4E-B9AE-8C4BD6F1DBBC}" srcOrd="1" destOrd="0" parTransId="{08265D41-501D-D04B-AA88-3A314C2D6046}" sibTransId="{544FDCCC-423F-C143-9723-4968F1E42C55}"/>
    <dgm:cxn modelId="{26F1873C-73DD-AE4F-9BFE-5FE23830BD05}" type="presOf" srcId="{3F3952A6-4F09-1942-8198-37AD4EBBD172}" destId="{E24EC632-4DB1-7140-BE5D-E79014FA5235}" srcOrd="0" destOrd="3" presId="urn:microsoft.com/office/officeart/2005/8/layout/bProcess4"/>
    <dgm:cxn modelId="{8485A086-7353-954F-9FDB-1EC5EEC91378}" srcId="{A00087A5-2BB5-EE49-B4F0-C23A61FE39C0}" destId="{DD71E90F-AD4C-6948-9B96-5DE011EE167C}" srcOrd="3" destOrd="0" parTransId="{016C5D59-B905-484F-A02E-B79FDF214A30}" sibTransId="{39296B31-B66F-4C41-BC1A-80109058AD28}"/>
    <dgm:cxn modelId="{51169D23-743D-2545-9B3F-BA1772C003B7}" type="presOf" srcId="{FFA6ABF4-6DF6-E649-BE96-524115E519E4}" destId="{E24EC632-4DB1-7140-BE5D-E79014FA5235}" srcOrd="0" destOrd="0" presId="urn:microsoft.com/office/officeart/2005/8/layout/bProcess4"/>
    <dgm:cxn modelId="{C8A09E80-44ED-3943-BFA2-5949B7B5D3E7}" type="presParOf" srcId="{0F02BC3B-F8E4-B44F-BF51-4E00FD7446EC}" destId="{666B7851-E3DE-144B-B39F-E3D93CFE7D16}" srcOrd="0" destOrd="0" presId="urn:microsoft.com/office/officeart/2005/8/layout/bProcess4"/>
    <dgm:cxn modelId="{2BCA5C01-ED67-3C4F-A586-F994305035E6}" type="presParOf" srcId="{666B7851-E3DE-144B-B39F-E3D93CFE7D16}" destId="{B1DDDBBA-D9BD-3845-82C9-07467CF3A1AD}" srcOrd="0" destOrd="0" presId="urn:microsoft.com/office/officeart/2005/8/layout/bProcess4"/>
    <dgm:cxn modelId="{9DB0FAB0-6884-2648-8D01-ED784B2CDB96}" type="presParOf" srcId="{666B7851-E3DE-144B-B39F-E3D93CFE7D16}" destId="{5E645E72-4EBD-AE49-80D2-8F58A38CB27E}" srcOrd="1" destOrd="0" presId="urn:microsoft.com/office/officeart/2005/8/layout/bProcess4"/>
    <dgm:cxn modelId="{034EE19F-C4BE-4D45-BE0C-97A700B79CF8}" type="presParOf" srcId="{0F02BC3B-F8E4-B44F-BF51-4E00FD7446EC}" destId="{E9FC68B0-A5F6-DA41-BED3-7602F5C7CF7A}" srcOrd="1" destOrd="0" presId="urn:microsoft.com/office/officeart/2005/8/layout/bProcess4"/>
    <dgm:cxn modelId="{07FC8A94-42A5-0044-8F11-52EE2FDCB8A3}" type="presParOf" srcId="{0F02BC3B-F8E4-B44F-BF51-4E00FD7446EC}" destId="{5ED6F065-7BC4-B048-A1CE-3CD3FC6ADE45}" srcOrd="2" destOrd="0" presId="urn:microsoft.com/office/officeart/2005/8/layout/bProcess4"/>
    <dgm:cxn modelId="{872A1D8A-AFAA-8449-82CA-B3C65DA1E9CD}" type="presParOf" srcId="{5ED6F065-7BC4-B048-A1CE-3CD3FC6ADE45}" destId="{0A8B6B40-551A-A842-8B35-98AA2B7FAD5D}" srcOrd="0" destOrd="0" presId="urn:microsoft.com/office/officeart/2005/8/layout/bProcess4"/>
    <dgm:cxn modelId="{6B674B28-DB4D-0B4F-84B9-830C0CAEAA81}" type="presParOf" srcId="{5ED6F065-7BC4-B048-A1CE-3CD3FC6ADE45}" destId="{7280ECAA-6C07-254A-9883-38EA39EC4403}" srcOrd="1" destOrd="0" presId="urn:microsoft.com/office/officeart/2005/8/layout/bProcess4"/>
    <dgm:cxn modelId="{02CA1F0F-4235-6242-9471-8776293DA48E}" type="presParOf" srcId="{0F02BC3B-F8E4-B44F-BF51-4E00FD7446EC}" destId="{EF361769-0694-2448-900F-54B57FB67487}" srcOrd="3" destOrd="0" presId="urn:microsoft.com/office/officeart/2005/8/layout/bProcess4"/>
    <dgm:cxn modelId="{BCB6D771-6BFA-694D-8D05-F7DB19261638}" type="presParOf" srcId="{0F02BC3B-F8E4-B44F-BF51-4E00FD7446EC}" destId="{C3A08392-A31E-8741-858E-F2A0976D9BCD}" srcOrd="4" destOrd="0" presId="urn:microsoft.com/office/officeart/2005/8/layout/bProcess4"/>
    <dgm:cxn modelId="{CB2EE7FA-D482-174F-89F8-C7555FE2CD16}" type="presParOf" srcId="{C3A08392-A31E-8741-858E-F2A0976D9BCD}" destId="{B794B692-D4F2-9C42-9C2E-414431B55D95}" srcOrd="0" destOrd="0" presId="urn:microsoft.com/office/officeart/2005/8/layout/bProcess4"/>
    <dgm:cxn modelId="{62DB37FF-F43F-E043-843D-B386B677A262}" type="presParOf" srcId="{C3A08392-A31E-8741-858E-F2A0976D9BCD}" destId="{A35AC107-EC75-0240-81E7-478BBE1FF339}" srcOrd="1" destOrd="0" presId="urn:microsoft.com/office/officeart/2005/8/layout/bProcess4"/>
    <dgm:cxn modelId="{99929EBB-E15E-1E41-8086-D84EE5FB35D4}" type="presParOf" srcId="{0F02BC3B-F8E4-B44F-BF51-4E00FD7446EC}" destId="{6745ED76-0862-6344-BC82-116C8455FB10}" srcOrd="5" destOrd="0" presId="urn:microsoft.com/office/officeart/2005/8/layout/bProcess4"/>
    <dgm:cxn modelId="{FAB51497-CC1F-D945-96EE-5D698FF9A189}" type="presParOf" srcId="{0F02BC3B-F8E4-B44F-BF51-4E00FD7446EC}" destId="{40D88888-83CC-3F4D-8A0D-488CF7E2F0D7}" srcOrd="6" destOrd="0" presId="urn:microsoft.com/office/officeart/2005/8/layout/bProcess4"/>
    <dgm:cxn modelId="{17A015E3-4F0C-5642-89D5-69B894E156D9}" type="presParOf" srcId="{40D88888-83CC-3F4D-8A0D-488CF7E2F0D7}" destId="{1BE4F65A-E23F-E34C-BA7D-E8EE9E035E69}" srcOrd="0" destOrd="0" presId="urn:microsoft.com/office/officeart/2005/8/layout/bProcess4"/>
    <dgm:cxn modelId="{5B25C190-F957-B542-AB11-5196FCA1CEF8}" type="presParOf" srcId="{40D88888-83CC-3F4D-8A0D-488CF7E2F0D7}" destId="{275208E0-9EBE-DE41-8373-ACE2F2F596A4}" srcOrd="1" destOrd="0" presId="urn:microsoft.com/office/officeart/2005/8/layout/bProcess4"/>
    <dgm:cxn modelId="{716DDC0A-7E4D-754C-9D02-288740FE30A6}" type="presParOf" srcId="{0F02BC3B-F8E4-B44F-BF51-4E00FD7446EC}" destId="{662E154B-A1E1-114E-8165-CFD5A76C3545}" srcOrd="7" destOrd="0" presId="urn:microsoft.com/office/officeart/2005/8/layout/bProcess4"/>
    <dgm:cxn modelId="{468C4E0C-655E-224C-964D-28329714DE92}" type="presParOf" srcId="{0F02BC3B-F8E4-B44F-BF51-4E00FD7446EC}" destId="{42198A36-3B7D-FC4E-A7A4-844B54BB1626}" srcOrd="8" destOrd="0" presId="urn:microsoft.com/office/officeart/2005/8/layout/bProcess4"/>
    <dgm:cxn modelId="{E63FF505-8C89-1345-B1F9-8897E8258328}" type="presParOf" srcId="{42198A36-3B7D-FC4E-A7A4-844B54BB1626}" destId="{102C553E-BF4F-414E-9E09-579D90A5602B}" srcOrd="0" destOrd="0" presId="urn:microsoft.com/office/officeart/2005/8/layout/bProcess4"/>
    <dgm:cxn modelId="{02E50359-036D-004A-BEF9-35291F082751}" type="presParOf" srcId="{42198A36-3B7D-FC4E-A7A4-844B54BB1626}" destId="{E24EC632-4DB1-7140-BE5D-E79014FA5235}" srcOrd="1" destOrd="0" presId="urn:microsoft.com/office/officeart/2005/8/layout/bProcess4"/>
    <dgm:cxn modelId="{DAD7D363-DD90-C040-87ED-2770BED247B9}" type="presParOf" srcId="{0F02BC3B-F8E4-B44F-BF51-4E00FD7446EC}" destId="{3B2785D6-4B66-9C4E-A52E-BE78E76CB0D0}" srcOrd="9" destOrd="0" presId="urn:microsoft.com/office/officeart/2005/8/layout/bProcess4"/>
    <dgm:cxn modelId="{DB96C60F-2432-FD4D-B60E-38F8983D4C3A}" type="presParOf" srcId="{0F02BC3B-F8E4-B44F-BF51-4E00FD7446EC}" destId="{DD815BB8-7F25-334E-A3AE-7AD417246530}" srcOrd="10" destOrd="0" presId="urn:microsoft.com/office/officeart/2005/8/layout/bProcess4"/>
    <dgm:cxn modelId="{BD6EA1E6-5739-0241-9E10-43BF09E4E339}" type="presParOf" srcId="{DD815BB8-7F25-334E-A3AE-7AD417246530}" destId="{52DFDD1E-0756-0142-875B-0526C00D7E4D}" srcOrd="0" destOrd="0" presId="urn:microsoft.com/office/officeart/2005/8/layout/bProcess4"/>
    <dgm:cxn modelId="{4F5A4990-1337-AE41-B0B7-EC9144E15605}" type="presParOf" srcId="{DD815BB8-7F25-334E-A3AE-7AD417246530}" destId="{0CB8E11F-2590-8545-9D74-E48014CB476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83DAD-32F9-D84D-9B4B-F67F861612E4}">
      <dsp:nvSpPr>
        <dsp:cNvPr id="0" name=""/>
        <dsp:cNvSpPr/>
      </dsp:nvSpPr>
      <dsp:spPr>
        <a:xfrm>
          <a:off x="3" y="0"/>
          <a:ext cx="7475563" cy="678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HSC  &amp; PFS Survey Observation</a:t>
          </a:r>
          <a:endParaRPr lang="en-US" sz="3200" kern="1200" dirty="0"/>
        </a:p>
      </dsp:txBody>
      <dsp:txXfrm>
        <a:off x="3" y="0"/>
        <a:ext cx="7475563" cy="678019"/>
      </dsp:txXfrm>
    </dsp:sp>
    <dsp:sp modelId="{3F393CE9-2DD2-4D4E-B883-54AABD7404BF}">
      <dsp:nvSpPr>
        <dsp:cNvPr id="0" name=""/>
        <dsp:cNvSpPr/>
      </dsp:nvSpPr>
      <dsp:spPr>
        <a:xfrm>
          <a:off x="747560" y="678019"/>
          <a:ext cx="752587" cy="51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02"/>
              </a:lnTo>
              <a:lnTo>
                <a:pt x="752587" y="5123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9A858-5AD9-F748-B68E-E0850D389B89}">
      <dsp:nvSpPr>
        <dsp:cNvPr id="0" name=""/>
        <dsp:cNvSpPr/>
      </dsp:nvSpPr>
      <dsp:spPr>
        <a:xfrm>
          <a:off x="1500147" y="851312"/>
          <a:ext cx="3460462" cy="678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100" kern="1200" dirty="0" smtClean="0"/>
            <a:t>２週間に当たる長期観測割当</a:t>
          </a:r>
          <a:endParaRPr lang="en-US" sz="2100" kern="1200" dirty="0"/>
        </a:p>
      </dsp:txBody>
      <dsp:txXfrm>
        <a:off x="1500147" y="851312"/>
        <a:ext cx="3460462" cy="678019"/>
      </dsp:txXfrm>
    </dsp:sp>
    <dsp:sp modelId="{AA4CADC3-D3B5-EB4A-AB11-BF4977ED61F8}">
      <dsp:nvSpPr>
        <dsp:cNvPr id="0" name=""/>
        <dsp:cNvSpPr/>
      </dsp:nvSpPr>
      <dsp:spPr>
        <a:xfrm>
          <a:off x="747560" y="678019"/>
          <a:ext cx="752587" cy="135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27"/>
              </a:lnTo>
              <a:lnTo>
                <a:pt x="752587" y="13598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85FC1-CA2F-724A-A8A4-CD9CBF952574}">
      <dsp:nvSpPr>
        <dsp:cNvPr id="0" name=""/>
        <dsp:cNvSpPr/>
      </dsp:nvSpPr>
      <dsp:spPr>
        <a:xfrm>
          <a:off x="1500147" y="1698837"/>
          <a:ext cx="3468902" cy="678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100" kern="1200" dirty="0" smtClean="0"/>
            <a:t>観測の効率化</a:t>
          </a:r>
          <a:endParaRPr lang="en-US" sz="2100" kern="1200" dirty="0"/>
        </a:p>
      </dsp:txBody>
      <dsp:txXfrm>
        <a:off x="1500147" y="1698837"/>
        <a:ext cx="3468902" cy="678019"/>
      </dsp:txXfrm>
    </dsp:sp>
    <dsp:sp modelId="{7901469F-27D4-A84F-BD04-83962DC72DA8}">
      <dsp:nvSpPr>
        <dsp:cNvPr id="0" name=""/>
        <dsp:cNvSpPr/>
      </dsp:nvSpPr>
      <dsp:spPr>
        <a:xfrm>
          <a:off x="747560" y="678019"/>
          <a:ext cx="752587" cy="2207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352"/>
              </a:lnTo>
              <a:lnTo>
                <a:pt x="752587" y="22073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3537E-EF93-0F40-8471-6A5B342F9856}">
      <dsp:nvSpPr>
        <dsp:cNvPr id="0" name=""/>
        <dsp:cNvSpPr/>
      </dsp:nvSpPr>
      <dsp:spPr>
        <a:xfrm>
          <a:off x="1500147" y="2546362"/>
          <a:ext cx="3460462" cy="678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100" kern="1200" dirty="0" smtClean="0"/>
            <a:t>人員の削減</a:t>
          </a:r>
          <a:endParaRPr lang="en-US" sz="2100" kern="1200" dirty="0"/>
        </a:p>
      </dsp:txBody>
      <dsp:txXfrm>
        <a:off x="1500147" y="2546362"/>
        <a:ext cx="3460462" cy="6780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0085B4-86DC-FE40-B057-D94F5FCFBD5F}">
      <dsp:nvSpPr>
        <dsp:cNvPr id="0" name=""/>
        <dsp:cNvSpPr/>
      </dsp:nvSpPr>
      <dsp:spPr>
        <a:xfrm>
          <a:off x="0" y="0"/>
          <a:ext cx="7485633" cy="42793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Homogeneous Data Quality of Survey data</a:t>
          </a:r>
          <a:endParaRPr lang="en-US" sz="1900" kern="1200" dirty="0"/>
        </a:p>
      </dsp:txBody>
      <dsp:txXfrm>
        <a:off x="0" y="0"/>
        <a:ext cx="7485633" cy="427933"/>
      </dsp:txXfrm>
    </dsp:sp>
    <dsp:sp modelId="{A7680865-3A0D-5549-85EB-B2043FD49541}">
      <dsp:nvSpPr>
        <dsp:cNvPr id="0" name=""/>
        <dsp:cNvSpPr/>
      </dsp:nvSpPr>
      <dsp:spPr>
        <a:xfrm>
          <a:off x="1832" y="427933"/>
          <a:ext cx="4101005" cy="898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Queue Observation </a:t>
          </a:r>
          <a:endParaRPr lang="en-US" sz="2800" kern="1200" dirty="0"/>
        </a:p>
      </dsp:txBody>
      <dsp:txXfrm>
        <a:off x="1832" y="427933"/>
        <a:ext cx="4101005" cy="898659"/>
      </dsp:txXfrm>
    </dsp:sp>
    <dsp:sp modelId="{6364D497-B906-FD43-9338-4A9271F25EF4}">
      <dsp:nvSpPr>
        <dsp:cNvPr id="0" name=""/>
        <dsp:cNvSpPr/>
      </dsp:nvSpPr>
      <dsp:spPr>
        <a:xfrm>
          <a:off x="4102838" y="427933"/>
          <a:ext cx="3380962" cy="898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Quality Assurance </a:t>
          </a:r>
          <a:endParaRPr lang="en-US" sz="2800" kern="1200" dirty="0"/>
        </a:p>
      </dsp:txBody>
      <dsp:txXfrm>
        <a:off x="4102838" y="427933"/>
        <a:ext cx="3380962" cy="898659"/>
      </dsp:txXfrm>
    </dsp:sp>
    <dsp:sp modelId="{489D0124-00C1-D74A-9F70-8873A017A3E4}">
      <dsp:nvSpPr>
        <dsp:cNvPr id="0" name=""/>
        <dsp:cNvSpPr/>
      </dsp:nvSpPr>
      <dsp:spPr>
        <a:xfrm>
          <a:off x="0" y="1326592"/>
          <a:ext cx="7485633" cy="998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073EE-8486-DD46-AB9B-FDF61E9D49A3}">
      <dsp:nvSpPr>
        <dsp:cNvPr id="0" name=""/>
        <dsp:cNvSpPr/>
      </dsp:nvSpPr>
      <dsp:spPr>
        <a:xfrm rot="5400000">
          <a:off x="4355650" y="-1583366"/>
          <a:ext cx="1017177" cy="4578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Filters mounted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Elevation, Seeing, Moon distance, Extinction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Priority  </a:t>
          </a:r>
          <a:endParaRPr lang="en-US" sz="1100" kern="1200" dirty="0"/>
        </a:p>
      </dsp:txBody>
      <dsp:txXfrm rot="5400000">
        <a:off x="4355650" y="-1583366"/>
        <a:ext cx="1017177" cy="4578107"/>
      </dsp:txXfrm>
    </dsp:sp>
    <dsp:sp modelId="{50DA29F5-102C-2A40-9AD3-6A1A4BBD36B1}">
      <dsp:nvSpPr>
        <dsp:cNvPr id="0" name=""/>
        <dsp:cNvSpPr/>
      </dsp:nvSpPr>
      <dsp:spPr>
        <a:xfrm>
          <a:off x="0" y="878"/>
          <a:ext cx="2575185" cy="14096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Clear Criteria Definitions</a:t>
          </a:r>
          <a:endParaRPr lang="en-US" sz="2800" kern="1200" dirty="0"/>
        </a:p>
      </dsp:txBody>
      <dsp:txXfrm>
        <a:off x="0" y="878"/>
        <a:ext cx="2575185" cy="1409616"/>
      </dsp:txXfrm>
    </dsp:sp>
    <dsp:sp modelId="{BC5AF132-D721-7C4F-85E8-A0405BDD0124}">
      <dsp:nvSpPr>
        <dsp:cNvPr id="0" name=""/>
        <dsp:cNvSpPr/>
      </dsp:nvSpPr>
      <dsp:spPr>
        <a:xfrm rot="5400000">
          <a:off x="4365164" y="-183726"/>
          <a:ext cx="1017177" cy="45870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Q-Coordinators (</a:t>
          </a:r>
          <a:r>
            <a:rPr lang="en-US" sz="1100" kern="1200" dirty="0" err="1" smtClean="0"/>
            <a:t>SAs</a:t>
          </a:r>
          <a:r>
            <a:rPr lang="en-US" sz="1100" kern="1200" dirty="0" smtClean="0"/>
            <a:t>)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Q-Observers (SA + Operators)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Quality Check [</a:t>
          </a:r>
          <a:r>
            <a:rPr lang="en-US" sz="1100" kern="1200" dirty="0" err="1" smtClean="0"/>
            <a:t>SAs</a:t>
          </a:r>
          <a:r>
            <a:rPr lang="en-US" sz="1100" kern="1200" dirty="0" smtClean="0"/>
            <a:t> or Post-docs]</a:t>
          </a:r>
          <a:endParaRPr lang="en-US" sz="1100" kern="1200" dirty="0"/>
        </a:p>
      </dsp:txBody>
      <dsp:txXfrm rot="5400000">
        <a:off x="4365164" y="-183726"/>
        <a:ext cx="1017177" cy="4587061"/>
      </dsp:txXfrm>
    </dsp:sp>
    <dsp:sp modelId="{3127C449-2B82-8541-A9C0-6FEB2C8E4C88}">
      <dsp:nvSpPr>
        <dsp:cNvPr id="0" name=""/>
        <dsp:cNvSpPr/>
      </dsp:nvSpPr>
      <dsp:spPr>
        <a:xfrm>
          <a:off x="0" y="1505855"/>
          <a:ext cx="2580222" cy="12714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Queue System</a:t>
          </a:r>
          <a:endParaRPr lang="en-US" sz="2800" kern="1200" dirty="0"/>
        </a:p>
      </dsp:txBody>
      <dsp:txXfrm>
        <a:off x="0" y="1505855"/>
        <a:ext cx="2580222" cy="1271471"/>
      </dsp:txXfrm>
    </dsp:sp>
    <dsp:sp modelId="{35B7E3B0-E7ED-E14C-A32F-5E2F94738DAF}">
      <dsp:nvSpPr>
        <dsp:cNvPr id="0" name=""/>
        <dsp:cNvSpPr/>
      </dsp:nvSpPr>
      <dsp:spPr>
        <a:xfrm rot="5400000">
          <a:off x="4365164" y="1151318"/>
          <a:ext cx="1017177" cy="45870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Scheduling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Observation Preparing Tools  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Selection &amp; Execution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Reporting system (Environment log, Achievement rate, Down time)</a:t>
          </a:r>
          <a:endParaRPr lang="en-US" sz="1100" kern="1200" dirty="0"/>
        </a:p>
      </dsp:txBody>
      <dsp:txXfrm rot="5400000">
        <a:off x="4365164" y="1151318"/>
        <a:ext cx="1017177" cy="4587061"/>
      </dsp:txXfrm>
    </dsp:sp>
    <dsp:sp modelId="{7A6F4001-8FC4-794D-A06D-8325EF7885E1}">
      <dsp:nvSpPr>
        <dsp:cNvPr id="0" name=""/>
        <dsp:cNvSpPr/>
      </dsp:nvSpPr>
      <dsp:spPr>
        <a:xfrm>
          <a:off x="0" y="2809113"/>
          <a:ext cx="2580222" cy="12714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Q-Tools</a:t>
          </a:r>
          <a:endParaRPr lang="en-US" sz="2800" kern="1200" dirty="0"/>
        </a:p>
      </dsp:txBody>
      <dsp:txXfrm>
        <a:off x="0" y="2809113"/>
        <a:ext cx="2580222" cy="12714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FC68B0-A5F6-DA41-BED3-7602F5C7CF7A}">
      <dsp:nvSpPr>
        <dsp:cNvPr id="0" name=""/>
        <dsp:cNvSpPr/>
      </dsp:nvSpPr>
      <dsp:spPr>
        <a:xfrm rot="5400000">
          <a:off x="629988" y="1170536"/>
          <a:ext cx="1826122" cy="22049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645E72-4EBD-AE49-80D2-8F58A38CB27E}">
      <dsp:nvSpPr>
        <dsp:cNvPr id="0" name=""/>
        <dsp:cNvSpPr/>
      </dsp:nvSpPr>
      <dsp:spPr>
        <a:xfrm>
          <a:off x="1047417" y="1182"/>
          <a:ext cx="2449900" cy="1469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/>
            <a:t>Assign Priorities   </a:t>
          </a:r>
          <a:endParaRPr lang="en-US" altLang="ja-JP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by SAC &amp; TAC</a:t>
          </a:r>
          <a:endParaRPr lang="en-US" sz="1800" kern="1200" dirty="0"/>
        </a:p>
      </dsp:txBody>
      <dsp:txXfrm>
        <a:off x="1047417" y="1182"/>
        <a:ext cx="2449900" cy="1469940"/>
      </dsp:txXfrm>
    </dsp:sp>
    <dsp:sp modelId="{EF361769-0694-2448-900F-54B57FB67487}">
      <dsp:nvSpPr>
        <dsp:cNvPr id="0" name=""/>
        <dsp:cNvSpPr/>
      </dsp:nvSpPr>
      <dsp:spPr>
        <a:xfrm rot="5400000">
          <a:off x="629988" y="3007961"/>
          <a:ext cx="1826122" cy="22049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0ECAA-6C07-254A-9883-38EA39EC4403}">
      <dsp:nvSpPr>
        <dsp:cNvPr id="0" name=""/>
        <dsp:cNvSpPr/>
      </dsp:nvSpPr>
      <dsp:spPr>
        <a:xfrm>
          <a:off x="1047417" y="1838607"/>
          <a:ext cx="2449900" cy="1469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Preparing Observation Block   by User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Observation Tools</a:t>
          </a:r>
          <a:endParaRPr lang="en-US" sz="1400" kern="1200" dirty="0"/>
        </a:p>
      </dsp:txBody>
      <dsp:txXfrm>
        <a:off x="1047417" y="1838607"/>
        <a:ext cx="2449900" cy="1469940"/>
      </dsp:txXfrm>
    </dsp:sp>
    <dsp:sp modelId="{6745ED76-0862-6344-BC82-116C8455FB10}">
      <dsp:nvSpPr>
        <dsp:cNvPr id="0" name=""/>
        <dsp:cNvSpPr/>
      </dsp:nvSpPr>
      <dsp:spPr>
        <a:xfrm>
          <a:off x="1548700" y="3926674"/>
          <a:ext cx="3247064" cy="22049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5AC107-EC75-0240-81E7-478BBE1FF339}">
      <dsp:nvSpPr>
        <dsp:cNvPr id="0" name=""/>
        <dsp:cNvSpPr/>
      </dsp:nvSpPr>
      <dsp:spPr>
        <a:xfrm>
          <a:off x="1047417" y="3676033"/>
          <a:ext cx="2449900" cy="1469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Scheduling 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by Q-coordinator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Prepare Q-lists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No Dead time?</a:t>
          </a:r>
          <a:endParaRPr lang="en-US" sz="1400" kern="1200" dirty="0"/>
        </a:p>
      </dsp:txBody>
      <dsp:txXfrm>
        <a:off x="1047417" y="3676033"/>
        <a:ext cx="2449900" cy="1469940"/>
      </dsp:txXfrm>
    </dsp:sp>
    <dsp:sp modelId="{662E154B-A1E1-114E-8165-CFD5A76C3545}">
      <dsp:nvSpPr>
        <dsp:cNvPr id="0" name=""/>
        <dsp:cNvSpPr/>
      </dsp:nvSpPr>
      <dsp:spPr>
        <a:xfrm rot="16200000">
          <a:off x="3888355" y="3007961"/>
          <a:ext cx="1826122" cy="22049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5208E0-9EBE-DE41-8373-ACE2F2F596A4}">
      <dsp:nvSpPr>
        <dsp:cNvPr id="0" name=""/>
        <dsp:cNvSpPr/>
      </dsp:nvSpPr>
      <dsp:spPr>
        <a:xfrm>
          <a:off x="4305785" y="3676033"/>
          <a:ext cx="2449900" cy="1469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Operation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by Q-Operators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Selection &amp; Execution</a:t>
          </a:r>
          <a:endParaRPr lang="en-US" sz="1400" kern="1200" dirty="0"/>
        </a:p>
      </dsp:txBody>
      <dsp:txXfrm>
        <a:off x="4305785" y="3676033"/>
        <a:ext cx="2449900" cy="1469940"/>
      </dsp:txXfrm>
    </dsp:sp>
    <dsp:sp modelId="{3B2785D6-4B66-9C4E-A52E-BE78E76CB0D0}">
      <dsp:nvSpPr>
        <dsp:cNvPr id="0" name=""/>
        <dsp:cNvSpPr/>
      </dsp:nvSpPr>
      <dsp:spPr>
        <a:xfrm rot="16200000">
          <a:off x="3888355" y="1170536"/>
          <a:ext cx="1826122" cy="22049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4EC632-4DB1-7140-BE5D-E79014FA5235}">
      <dsp:nvSpPr>
        <dsp:cNvPr id="0" name=""/>
        <dsp:cNvSpPr/>
      </dsp:nvSpPr>
      <dsp:spPr>
        <a:xfrm>
          <a:off x="4305785" y="1838607"/>
          <a:ext cx="2449900" cy="1469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Reporting (Night Log)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Environment data logs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Achievement rate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Trouble down time</a:t>
          </a:r>
          <a:endParaRPr lang="en-US" sz="1400" kern="1200" dirty="0"/>
        </a:p>
      </dsp:txBody>
      <dsp:txXfrm>
        <a:off x="4305785" y="1838607"/>
        <a:ext cx="2449900" cy="1469940"/>
      </dsp:txXfrm>
    </dsp:sp>
    <dsp:sp modelId="{0CB8E11F-2590-8545-9D74-E48014CB476F}">
      <dsp:nvSpPr>
        <dsp:cNvPr id="0" name=""/>
        <dsp:cNvSpPr/>
      </dsp:nvSpPr>
      <dsp:spPr>
        <a:xfrm>
          <a:off x="4305785" y="1182"/>
          <a:ext cx="2449900" cy="1469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 Assurance by </a:t>
          </a:r>
          <a:r>
            <a:rPr lang="en-US" sz="1800" kern="1200" dirty="0" err="1" smtClean="0"/>
            <a:t>SAs</a:t>
          </a:r>
          <a:r>
            <a:rPr lang="en-US" sz="1800" kern="1200" dirty="0" smtClean="0"/>
            <a:t>? 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Feed-back to Users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Pipe line</a:t>
          </a:r>
          <a:endParaRPr lang="en-US" sz="1400" kern="1200" dirty="0"/>
        </a:p>
      </dsp:txBody>
      <dsp:txXfrm>
        <a:off x="4305785" y="1182"/>
        <a:ext cx="2449900" cy="1469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17A76-A0C7-C246-9E44-16579EA50211}" type="datetimeFigureOut">
              <a:rPr lang="en-US" smtClean="0"/>
              <a:pPr/>
              <a:t>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E6CC4-E37C-5946-9BB2-E50502D45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E50FD-AE3C-CD42-B8AB-C2DFB77453F6}" type="datetimeFigureOut">
              <a:rPr lang="en-US" smtClean="0"/>
              <a:pPr/>
              <a:t>1/22/14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40BB8-7572-AB4A-80DC-D4B5A6A48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BA686B23-9A08-AE42-BA79-D1CA165EB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Queue Observation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Tae-Soo Pyo</a:t>
            </a:r>
          </a:p>
          <a:p>
            <a:r>
              <a:rPr lang="en-US" dirty="0" smtClean="0"/>
              <a:t>2014. 1.21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112" y="265763"/>
            <a:ext cx="1561038" cy="1522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en-US" dirty="0" smtClean="0"/>
              <a:t> SAC</a:t>
            </a:r>
            <a:r>
              <a:rPr lang="ko-KR" altLang="en-US" dirty="0" smtClean="0"/>
              <a:t> </a:t>
            </a:r>
            <a:r>
              <a:rPr lang="en-US" altLang="ko-KR" dirty="0" smtClean="0"/>
              <a:t>Report</a:t>
            </a:r>
            <a:r>
              <a:rPr lang="en-US" dirty="0" smtClean="0"/>
              <a:t> Recommendation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902285" y="1417639"/>
          <a:ext cx="7485633" cy="322817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902285" y="4929907"/>
          <a:ext cx="7485633" cy="14264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for HSC from S16A[?]</a:t>
            </a:r>
            <a:endParaRPr lang="en-US" dirty="0"/>
          </a:p>
        </p:txBody>
      </p:sp>
      <p:pic>
        <p:nvPicPr>
          <p:cNvPr id="8" name="Content Placeholder 7" descr="Screenshot 2014-01-21 09.21.0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824" b="-7824"/>
          <a:stretch>
            <a:fillRect/>
          </a:stretch>
        </p:blipFill>
        <p:spPr>
          <a:xfrm>
            <a:off x="1509137" y="2347860"/>
            <a:ext cx="6339463" cy="36099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2775" y="1371600"/>
            <a:ext cx="8148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S14-S15 :</a:t>
            </a:r>
            <a:r>
              <a:rPr lang="en-US" dirty="0" smtClean="0"/>
              <a:t> D/</a:t>
            </a:r>
            <a:r>
              <a:rPr lang="en-US" dirty="0" smtClean="0"/>
              <a:t>UD/W survey regions </a:t>
            </a:r>
            <a:r>
              <a:rPr lang="en-US" dirty="0"/>
              <a:t>s</a:t>
            </a:r>
            <a:r>
              <a:rPr lang="en-US" dirty="0" smtClean="0"/>
              <a:t>cheduling by using Survey Simulator </a:t>
            </a:r>
          </a:p>
          <a:p>
            <a:pPr marL="342900" indent="-342900"/>
            <a:r>
              <a:rPr lang="en-US" dirty="0" smtClean="0"/>
              <a:t> 						(by </a:t>
            </a:r>
            <a:r>
              <a:rPr lang="en-US" dirty="0" err="1" smtClean="0"/>
              <a:t>Nishizawa</a:t>
            </a:r>
            <a:r>
              <a:rPr lang="en-US" dirty="0" smtClean="0"/>
              <a:t>, Yasuda, &amp; Takada)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From S16A, dead times are increasing at the gap of wide </a:t>
            </a:r>
            <a:r>
              <a:rPr lang="en-US" dirty="0" smtClean="0"/>
              <a:t>field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06604" y="5773108"/>
            <a:ext cx="473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dirty="0" err="1" smtClean="0"/>
              <a:t>Nishizawa</a:t>
            </a:r>
            <a:r>
              <a:rPr lang="en-US" dirty="0" smtClean="0"/>
              <a:t>, Yasuda, &amp; Takada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for </a:t>
            </a:r>
            <a:r>
              <a:rPr lang="en-US" dirty="0" smtClean="0"/>
              <a:t>Queue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User's Meeting FY2013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1805" y="1417637"/>
            <a:ext cx="714539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2014/</a:t>
            </a:r>
            <a:r>
              <a:rPr lang="en-US" altLang="ko-KR" dirty="0" smtClean="0"/>
              <a:t>02/??: Visit Gemini (Scheduling </a:t>
            </a:r>
            <a:r>
              <a:rPr lang="ja-JP" altLang="en-US" dirty="0" smtClean="0"/>
              <a:t>中）</a:t>
            </a:r>
            <a:endParaRPr lang="en-US" altLang="ko-KR" dirty="0" smtClean="0"/>
          </a:p>
          <a:p>
            <a:r>
              <a:rPr lang="en-US" altLang="ko-KR" dirty="0" smtClean="0"/>
              <a:t>2014/</a:t>
            </a:r>
            <a:r>
              <a:rPr lang="en-US" altLang="ko-KR" dirty="0" smtClean="0"/>
              <a:t>01/09:</a:t>
            </a:r>
            <a:r>
              <a:rPr lang="ko-KR" altLang="en-US" dirty="0" smtClean="0"/>
              <a:t> </a:t>
            </a:r>
            <a:r>
              <a:rPr lang="en-US" altLang="ko-KR" dirty="0" smtClean="0"/>
              <a:t>Visit JAC </a:t>
            </a:r>
          </a:p>
          <a:p>
            <a:r>
              <a:rPr lang="en-US" altLang="ko-KR" dirty="0" smtClean="0"/>
              <a:t>2013/12/19:</a:t>
            </a:r>
            <a:r>
              <a:rPr lang="ko-KR" altLang="en-US" dirty="0" smtClean="0"/>
              <a:t> </a:t>
            </a:r>
            <a:r>
              <a:rPr lang="en-US" altLang="ko-KR" dirty="0" smtClean="0"/>
              <a:t>Visit CFHT</a:t>
            </a:r>
            <a:endParaRPr lang="en-US" dirty="0" smtClean="0"/>
          </a:p>
          <a:p>
            <a:r>
              <a:rPr lang="en-US" dirty="0" smtClean="0"/>
              <a:t>2013/12/12: "Queued Service Observing at CFHT"</a:t>
            </a:r>
          </a:p>
          <a:p>
            <a:r>
              <a:rPr lang="en-US" dirty="0" smtClean="0"/>
              <a:t>				 by Nadine </a:t>
            </a:r>
            <a:r>
              <a:rPr lang="en-US" dirty="0" err="1" smtClean="0"/>
              <a:t>Manset</a:t>
            </a:r>
            <a:endParaRPr lang="en-US" dirty="0" smtClean="0"/>
          </a:p>
          <a:p>
            <a:r>
              <a:rPr lang="en-US" dirty="0" smtClean="0"/>
              <a:t>2013/11/07: Gen2 advisory committee meeting</a:t>
            </a:r>
          </a:p>
          <a:p>
            <a:r>
              <a:rPr lang="en-US" dirty="0" smtClean="0"/>
              <a:t>2013/05/06: Meeting with SSP team (Takada et al.)</a:t>
            </a:r>
          </a:p>
          <a:p>
            <a:r>
              <a:rPr lang="en-US" dirty="0" smtClean="0"/>
              <a:t>2013/04/05: HSC Queue discussion</a:t>
            </a:r>
          </a:p>
          <a:p>
            <a:r>
              <a:rPr lang="en-US" dirty="0" smtClean="0"/>
              <a:t>2013/03/07: HSC Survey Simulator  by </a:t>
            </a:r>
            <a:r>
              <a:rPr lang="en-US" dirty="0" err="1" smtClean="0"/>
              <a:t>Nishizawa</a:t>
            </a:r>
            <a:r>
              <a:rPr lang="en-US" dirty="0" smtClean="0"/>
              <a:t>-san</a:t>
            </a:r>
          </a:p>
          <a:p>
            <a:r>
              <a:rPr lang="en-US" dirty="0" smtClean="0"/>
              <a:t>2013/01/15: Presentation by Terada-san in UM2012</a:t>
            </a:r>
            <a:endParaRPr lang="en-US" dirty="0"/>
          </a:p>
        </p:txBody>
      </p:sp>
      <p:pic>
        <p:nvPicPr>
          <p:cNvPr id="10" name="Picture 9" descr="20131219_1728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52" y="4413655"/>
            <a:ext cx="2057400" cy="1543050"/>
          </a:xfrm>
          <a:prstGeom prst="rect">
            <a:avLst/>
          </a:prstGeom>
        </p:spPr>
      </p:pic>
      <p:pic>
        <p:nvPicPr>
          <p:cNvPr id="11" name="Picture 10" descr="20140109_1817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129" y="4413656"/>
            <a:ext cx="2057399" cy="1543050"/>
          </a:xfrm>
          <a:prstGeom prst="rect">
            <a:avLst/>
          </a:prstGeom>
        </p:spPr>
      </p:pic>
      <p:pic>
        <p:nvPicPr>
          <p:cNvPr id="12" name="Picture 11" descr="20131219_1734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886" y="4413655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needed for Queue 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988358" y="2044700"/>
          <a:ext cx="7167284" cy="40814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Queue-Observation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User's Meeting FY2013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6B23-9A08-AE42-BA79-D1CA165EBBE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718487" y="1371600"/>
          <a:ext cx="7803103" cy="514715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1678</TotalTime>
  <Words>407</Words>
  <Application>Microsoft Macintosh PowerPoint</Application>
  <PresentationFormat>On-screen Show (4:3)</PresentationFormat>
  <Paragraphs>79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Twilight</vt:lpstr>
      <vt:lpstr>Queue Observation</vt:lpstr>
      <vt:lpstr>2012 SAC Report Recommendation </vt:lpstr>
      <vt:lpstr>Queue for HSC from S16A[?]</vt:lpstr>
      <vt:lpstr>Activities for Queue</vt:lpstr>
      <vt:lpstr>What are needed for Queue </vt:lpstr>
      <vt:lpstr>Queue-Observation</vt:lpstr>
    </vt:vector>
  </TitlesOfParts>
  <Company>Subaru Telescope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Queue Observation</dc:title>
  <dc:creator>Tae-Soo  Pyo</dc:creator>
  <cp:lastModifiedBy>Tae-Soo  Pyo</cp:lastModifiedBy>
  <cp:revision>11</cp:revision>
  <dcterms:created xsi:type="dcterms:W3CDTF">2014-01-21T23:30:16Z</dcterms:created>
  <dcterms:modified xsi:type="dcterms:W3CDTF">2014-01-21T23:36:34Z</dcterms:modified>
</cp:coreProperties>
</file>